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28" autoAdjust="0"/>
  </p:normalViewPr>
  <p:slideViewPr>
    <p:cSldViewPr snapToGrid="0" snapToObjects="1"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8AE9-2090-5F44-82E5-D568007E706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7A20-6350-9848-BC25-9F391C81D4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87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8AE9-2090-5F44-82E5-D568007E706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7A20-6350-9848-BC25-9F391C81D4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794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8AE9-2090-5F44-82E5-D568007E706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7A20-6350-9848-BC25-9F391C81D4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039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8AE9-2090-5F44-82E5-D568007E706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7A20-6350-9848-BC25-9F391C81D4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956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8AE9-2090-5F44-82E5-D568007E706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7A20-6350-9848-BC25-9F391C81D4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423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8AE9-2090-5F44-82E5-D568007E706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7A20-6350-9848-BC25-9F391C81D4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417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8AE9-2090-5F44-82E5-D568007E706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7A20-6350-9848-BC25-9F391C81D4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551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8AE9-2090-5F44-82E5-D568007E706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7A20-6350-9848-BC25-9F391C81D4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30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8AE9-2090-5F44-82E5-D568007E706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7A20-6350-9848-BC25-9F391C81D4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923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8AE9-2090-5F44-82E5-D568007E706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7A20-6350-9848-BC25-9F391C81D4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56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38AE9-2090-5F44-82E5-D568007E706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67A20-6350-9848-BC25-9F391C81D4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383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38AE9-2090-5F44-82E5-D568007E706E}" type="datetimeFigureOut">
              <a:rPr lang="en-US" smtClean="0"/>
              <a:pPr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67A20-6350-9848-BC25-9F391C81D4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32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5689"/>
            <a:ext cx="7772400" cy="1470025"/>
          </a:xfrm>
        </p:spPr>
        <p:txBody>
          <a:bodyPr/>
          <a:lstStyle/>
          <a:p>
            <a:r>
              <a:rPr lang="en-US" dirty="0" smtClean="0"/>
              <a:t>An Age of Big Business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857" y="2115714"/>
            <a:ext cx="6432124" cy="409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9955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of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from Agriculture to Industrial because of the resources it possessed. </a:t>
            </a:r>
          </a:p>
          <a:p>
            <a:pPr lvl="1"/>
            <a:r>
              <a:rPr lang="en-US" dirty="0" smtClean="0"/>
              <a:t>Land/Natural Resources </a:t>
            </a:r>
          </a:p>
          <a:p>
            <a:pPr lvl="1"/>
            <a:r>
              <a:rPr lang="en-US" dirty="0" smtClean="0"/>
              <a:t>Labor </a:t>
            </a:r>
          </a:p>
          <a:p>
            <a:pPr lvl="1"/>
            <a:r>
              <a:rPr lang="en-US" dirty="0" smtClean="0"/>
              <a:t>Capital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3671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Raising Capital (Money for Investment)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Corporations sell stock</a:t>
            </a:r>
            <a:r>
              <a:rPr lang="en-US" dirty="0" smtClean="0">
                <a:sym typeface="Wingdings"/>
              </a:rPr>
              <a:t> People invest in stock and become shareholders  When corporations make profits they pay dividends to shareholders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826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Oil Business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Before petroleum oil, whale oil was used for lamp fuel</a:t>
            </a:r>
            <a:r>
              <a:rPr lang="en-US" sz="2800" dirty="0" smtClean="0">
                <a:sym typeface="Wingdings"/>
              </a:rPr>
              <a:t></a:t>
            </a:r>
            <a:r>
              <a:rPr lang="en-US" sz="2800" dirty="0"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Figure out how to refine oil and start using Kerosene </a:t>
            </a:r>
          </a:p>
          <a:p>
            <a:r>
              <a:rPr lang="en-US" sz="2800" dirty="0" smtClean="0">
                <a:sym typeface="Wingdings"/>
              </a:rPr>
              <a:t>Edwin Drake strikes oil in Pennsylvania. Starts oil boom.</a:t>
            </a:r>
          </a:p>
          <a:p>
            <a:pPr marL="0" indent="0">
              <a:buNone/>
            </a:pPr>
            <a:r>
              <a:rPr lang="en-US" sz="2800" dirty="0" smtClean="0">
                <a:sym typeface="Wingdings"/>
              </a:rPr>
              <a:t> 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3948031"/>
            <a:ext cx="7143751" cy="251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6757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John D. Rockefeller and The Standard Oil Trust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7523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Rockefeller creates Standard Oil Company that revolutionized business.</a:t>
            </a:r>
          </a:p>
          <a:p>
            <a:r>
              <a:rPr lang="en-US" sz="2000" dirty="0" smtClean="0"/>
              <a:t>Lowered Prices to drive competitors out of business, pressured customers to avoid rivals, got special discounts from railroads.  </a:t>
            </a:r>
          </a:p>
          <a:p>
            <a:r>
              <a:rPr lang="en-US" sz="2000" dirty="0" smtClean="0"/>
              <a:t>He uses  horizontal integration and later vertical integration to create a monopoly in oil business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3415056"/>
            <a:ext cx="8128000" cy="305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426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might laws be passed to control monopolies?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0263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Steel Business and Andrew Carnegie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 Channel Video </a:t>
            </a:r>
          </a:p>
          <a:p>
            <a:r>
              <a:rPr lang="en-US" dirty="0" smtClean="0"/>
              <a:t>Vertical Integration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4599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Fighting Monopolies and Trusts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Consumers were being hurt by the lack of competition within industries. No reason for companies to keep low prices or evolve. </a:t>
            </a:r>
          </a:p>
          <a:p>
            <a:r>
              <a:rPr lang="en-US" dirty="0" smtClean="0"/>
              <a:t>Congress passes Sherman Antitrust Act which prohibited these trusts and monopolies. </a:t>
            </a:r>
          </a:p>
          <a:p>
            <a:pPr lvl="1"/>
            <a:r>
              <a:rPr lang="en-US" dirty="0" smtClean="0"/>
              <a:t>Did little to curb power of big business.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4335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212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An Age of Big Business </vt:lpstr>
      <vt:lpstr>Factors of Production</vt:lpstr>
      <vt:lpstr>Raising Capital (Money for Investment)</vt:lpstr>
      <vt:lpstr>The Oil Business </vt:lpstr>
      <vt:lpstr>John D. Rockefeller and The Standard Oil Trust </vt:lpstr>
      <vt:lpstr>Question</vt:lpstr>
      <vt:lpstr>The Steel Business and Andrew Carnegie</vt:lpstr>
      <vt:lpstr>Fighting Monopolies and Trusts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Age of Big Business </dc:title>
  <dc:creator>Brian Meyer</dc:creator>
  <cp:lastModifiedBy>dstark</cp:lastModifiedBy>
  <cp:revision>5</cp:revision>
  <dcterms:created xsi:type="dcterms:W3CDTF">2013-10-15T01:01:37Z</dcterms:created>
  <dcterms:modified xsi:type="dcterms:W3CDTF">2013-10-17T12:15:55Z</dcterms:modified>
</cp:coreProperties>
</file>