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DA25-5D05-437D-AA53-EFD32C69965C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/>
              <a:t>Communism vs. Capitalism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Both are economic systems.  The true form of both these systems does not exist.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Racial Tensions Increase</a:t>
            </a:r>
            <a:endParaRPr lang="en-US" dirty="0"/>
          </a:p>
        </p:txBody>
      </p:sp>
      <p:pic>
        <p:nvPicPr>
          <p:cNvPr id="4" name="Content Placeholder 3" descr="Nov2011X23BP1919ChicagoraceRiot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451086"/>
            <a:ext cx="5562600" cy="44925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Birth of a Nation</a:t>
            </a:r>
            <a:endParaRPr lang="en-US" dirty="0"/>
          </a:p>
        </p:txBody>
      </p:sp>
      <p:pic>
        <p:nvPicPr>
          <p:cNvPr id="4" name="Content Placeholder 3" descr="Birth-of-a-Nation-pos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143000"/>
            <a:ext cx="3886200" cy="5333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Marcus Garvey – “back to Africa”</a:t>
            </a:r>
            <a:endParaRPr lang="en-US" dirty="0"/>
          </a:p>
        </p:txBody>
      </p:sp>
      <p:pic>
        <p:nvPicPr>
          <p:cNvPr id="4" name="Content Placeholder 3" descr="mgarv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524000"/>
            <a:ext cx="45720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Warren G. Harding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Preached “normalcy” and isolationism</a:t>
            </a:r>
          </a:p>
          <a:p>
            <a:r>
              <a:rPr lang="en-US" dirty="0" smtClean="0"/>
              <a:t>Scandals – the Ohio Gang, Tea Pot Dome Scandal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Calvin Coolidge</a:t>
            </a:r>
            <a:br>
              <a:rPr lang="en-US" dirty="0" smtClean="0"/>
            </a:br>
            <a:r>
              <a:rPr lang="en-US" dirty="0" smtClean="0"/>
              <a:t>“Silent Cal”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Offered to fight against corruption</a:t>
            </a:r>
          </a:p>
          <a:p>
            <a:r>
              <a:rPr lang="en-US" dirty="0" smtClean="0"/>
              <a:t>A huge supporter of big business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Capitalism vs. Communism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Theories of Each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65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Capitalism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Everyone is equal (No matter your education or</a:t>
                      </a:r>
                      <a:r>
                        <a:rPr lang="en-US" baseline="0" dirty="0" smtClean="0"/>
                        <a:t> abilities)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businesses are privately owned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Everyone shares in ownership of production(No privately</a:t>
                      </a:r>
                      <a:r>
                        <a:rPr lang="en-US" baseline="0" dirty="0" smtClean="0"/>
                        <a:t> owned business).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government intervention</a:t>
                      </a:r>
                      <a:r>
                        <a:rPr lang="en-US" baseline="0" dirty="0" smtClean="0"/>
                        <a:t> in business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Social Classes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Darwinism-the</a:t>
                      </a:r>
                      <a:r>
                        <a:rPr lang="en-US" baseline="0" dirty="0" smtClean="0"/>
                        <a:t> strongest will survive the “lazy and weak” will not succeed.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4343400"/>
            <a:ext cx="6324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Looking at these two systems what are some positives and negatives about each system?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Why can neither of these exist in their true form in today’s world?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Communism vs. Capitalism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What these look like in practice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Capitalism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 controls</a:t>
                      </a:r>
                      <a:r>
                        <a:rPr lang="en-US" baseline="0" dirty="0" smtClean="0"/>
                        <a:t> all production of major businesses and 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</a:t>
                      </a:r>
                      <a:r>
                        <a:rPr lang="en-US" baseline="0" dirty="0" smtClean="0"/>
                        <a:t> will step in to help balance the power between business owners, workers and consumers.  (Minimum wage laws, anti-trust/monopolies, etc.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Through</a:t>
                      </a:r>
                      <a:r>
                        <a:rPr lang="en-US" baseline="0" dirty="0" smtClean="0"/>
                        <a:t> the rule of a dictator government controls many of life’s choices for their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Competition amongst businesses,</a:t>
                      </a:r>
                      <a:r>
                        <a:rPr lang="en-US" baseline="0" dirty="0" smtClean="0"/>
                        <a:t> rather than the government, sets prices and choices for consumers.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r>
                        <a:rPr lang="en-US" baseline="0" dirty="0" smtClean="0"/>
                        <a:t> is a very small middle class and many of the people live in poverty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 a very</a:t>
                      </a:r>
                      <a:r>
                        <a:rPr lang="en-US" baseline="0" dirty="0" smtClean="0"/>
                        <a:t> strong middle class and programs are established to help the poor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105400"/>
            <a:ext cx="70104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Countries using these in the 1920s:  </a:t>
            </a:r>
          </a:p>
          <a:p>
            <a:r>
              <a:rPr lang="en-US" sz="2400" dirty="0" smtClean="0"/>
              <a:t>Communism 			Russia</a:t>
            </a:r>
          </a:p>
          <a:p>
            <a:r>
              <a:rPr lang="en-US" sz="2400" dirty="0" smtClean="0"/>
              <a:t>Capitalism 			USA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5715000"/>
            <a:ext cx="1600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95600" y="6096000"/>
            <a:ext cx="16002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The US in the 1920s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Most people in the United States viewed anything other than capitalism as anti-American and threatening to the pursuit of the “American Dream”.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This included Communists, and Anarchists (people who believe in no government at all).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Americans began to associate communism and anarchy with foreign immigrants.  Tensions began to rise as Americans viewed immigrants as threatening to the American way of life.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Scare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Palmer Raids – thousands of immigrants arrested and deported for suspicion of Communism, </a:t>
            </a:r>
          </a:p>
          <a:p>
            <a:pPr lvl="1"/>
            <a:r>
              <a:rPr lang="en-US" dirty="0" smtClean="0"/>
              <a:t>Many without sufficient evidence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Alien Act – pg. 303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Sacco and Vanzetti</a:t>
            </a:r>
            <a:endParaRPr lang="en-US" dirty="0"/>
          </a:p>
        </p:txBody>
      </p:sp>
      <p:pic>
        <p:nvPicPr>
          <p:cNvPr id="4" name="Content Placeholder 3" descr="sacv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417814"/>
            <a:ext cx="6248400" cy="4449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Demobilization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 from war time to a peace time economy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Distrust of Labor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1919 Steel Workers Strike</a:t>
            </a:r>
          </a:p>
          <a:p>
            <a:r>
              <a:rPr lang="en-US" dirty="0" smtClean="0"/>
              <a:t>1919 Boston Police Strike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w1 red scare strike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381000"/>
            <a:ext cx="6934200" cy="61512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387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Communism vs. Capitalism</vt:lpstr>
      <vt:lpstr>Capitalism vs. Communism The Theories of Each</vt:lpstr>
      <vt:lpstr>Communism vs. Capitalism What these look like in practice</vt:lpstr>
      <vt:lpstr>The US in the 1920s</vt:lpstr>
      <vt:lpstr>Red Scare</vt:lpstr>
      <vt:lpstr>Sacco and Vanzetti</vt:lpstr>
      <vt:lpstr>Demobilization</vt:lpstr>
      <vt:lpstr>Distrust of Labor Unions</vt:lpstr>
      <vt:lpstr>Slide 9</vt:lpstr>
      <vt:lpstr>Racial Tensions Increase</vt:lpstr>
      <vt:lpstr>A Birth of a Nation</vt:lpstr>
      <vt:lpstr>Marcus Garvey – “back to Africa”</vt:lpstr>
      <vt:lpstr>Warren G. Harding</vt:lpstr>
      <vt:lpstr>Calvin Coolidge “Silent Cal”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Communism vs. Capitalism</dc:title>
  <dc:creator>raypec</dc:creator>
  <cp:lastModifiedBy>dstark</cp:lastModifiedBy>
  <cp:revision>13</cp:revision>
  <dcterms:created xsi:type="dcterms:W3CDTF">2010-01-11T13:34:21Z</dcterms:created>
  <dcterms:modified xsi:type="dcterms:W3CDTF">2013-12-11T20:39:51Z</dcterms:modified>
</cp:coreProperties>
</file>