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786A-5254-49B4-A9BB-0E66CAA5117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3D9A5-A963-4E1E-96EA-6A8D9DFED1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59EAD9-F994-4D09-BCD4-57DBDC0DE9E5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073776-7DD7-4C72-B3B7-B17A6DF10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End of Reconstruction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799"/>
          </a:xfrm>
        </p:spPr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  <p:pic>
        <p:nvPicPr>
          <p:cNvPr id="4" name="Picture 3" descr="segregation pic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3048000" cy="2819400"/>
          </a:xfrm>
          <a:prstGeom prst="rect">
            <a:avLst/>
          </a:prstGeom>
        </p:spPr>
      </p:pic>
      <p:pic>
        <p:nvPicPr>
          <p:cNvPr id="5" name="Picture 4" descr="segregation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057400"/>
            <a:ext cx="3429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Rutherford B. Hayes is elected President</a:t>
            </a:r>
          </a:p>
          <a:p>
            <a:pPr>
              <a:buFontTx/>
              <a:buChar char="-"/>
            </a:pPr>
            <a:r>
              <a:rPr lang="en-US" dirty="0" smtClean="0"/>
              <a:t>He agrees to remove all Northern troops from the South</a:t>
            </a:r>
          </a:p>
          <a:p>
            <a:pPr>
              <a:buFontTx/>
              <a:buChar char="-"/>
            </a:pPr>
            <a:r>
              <a:rPr lang="en-US" dirty="0" smtClean="0"/>
              <a:t>Reconstruction is officially over with white southerners back in charge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1877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Segregation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 Separation of races in all facets of society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African Americans?</a:t>
            </a:r>
            <a:endParaRPr lang="en-US" dirty="0"/>
          </a:p>
        </p:txBody>
      </p:sp>
      <p:pic>
        <p:nvPicPr>
          <p:cNvPr id="5" name="Picture 4" descr="racial segreg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362200"/>
            <a:ext cx="5638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Jim Crow Laws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Laws that enforced segregation  in all public places</a:t>
            </a:r>
          </a:p>
          <a:p>
            <a:r>
              <a:rPr lang="en-US" dirty="0" smtClean="0"/>
              <a:t>Examples: restrooms, water fountains, restaurants, parks, etc.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Homer </a:t>
            </a:r>
            <a:r>
              <a:rPr lang="en-US" dirty="0" err="1" smtClean="0"/>
              <a:t>Plessy</a:t>
            </a:r>
            <a:r>
              <a:rPr lang="en-US" dirty="0" smtClean="0"/>
              <a:t> was of mixed race and was required to ride in the black car of a train in LA</a:t>
            </a:r>
          </a:p>
          <a:p>
            <a:r>
              <a:rPr lang="en-US" dirty="0" smtClean="0"/>
              <a:t>He challenged this law and the case went to the Supreme Court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Segragation</a:t>
            </a:r>
            <a:r>
              <a:rPr lang="en-US" dirty="0" smtClean="0"/>
              <a:t> in the South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>
            <a:noAutofit/>
          </a:bodyPr>
          <a:lstStyle/>
          <a:p>
            <a:r>
              <a:rPr lang="en-US" sz="3600" u="sng" dirty="0" err="1" smtClean="0"/>
              <a:t>Plessy</a:t>
            </a:r>
            <a:r>
              <a:rPr lang="en-US" sz="3600" u="sng" dirty="0" smtClean="0"/>
              <a:t> v Ferguson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The Supreme Court declared </a:t>
            </a:r>
            <a:r>
              <a:rPr lang="en-US" dirty="0" smtClean="0">
                <a:solidFill>
                  <a:srgbClr val="7030A0"/>
                </a:solidFill>
              </a:rPr>
              <a:t>“separate but equal” (know this!)</a:t>
            </a:r>
          </a:p>
          <a:p>
            <a:r>
              <a:rPr lang="en-US" dirty="0" smtClean="0"/>
              <a:t>Segregation is Constitutional or legal as long as both races are treated equally</a:t>
            </a:r>
          </a:p>
          <a:p>
            <a:pPr>
              <a:buNone/>
            </a:pPr>
            <a:r>
              <a:rPr lang="en-US" dirty="0" smtClean="0"/>
              <a:t>What problems do you see with this decision?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“The slave went free; stood a brief moment in the sun; the moved back again toward slavery” (W.E.B. Du Bois pg. 98). </a:t>
            </a:r>
          </a:p>
          <a:p>
            <a:pPr>
              <a:buNone/>
            </a:pPr>
            <a:r>
              <a:rPr lang="en-US" dirty="0" smtClean="0"/>
              <a:t>Write a paragraph explaining the meaning of this quote.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Plessy</a:t>
            </a:r>
            <a:r>
              <a:rPr lang="en-US" u="sng" dirty="0" smtClean="0"/>
              <a:t> v Ferguson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436</TotalTime>
  <Words>196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American History</vt:lpstr>
      <vt:lpstr>Compromise of 1877</vt:lpstr>
      <vt:lpstr>What does this mean for African Americans?</vt:lpstr>
      <vt:lpstr>Segragation in the South</vt:lpstr>
      <vt:lpstr>Plessy v Ferguson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History</dc:title>
  <dc:creator>David Stark</dc:creator>
  <cp:lastModifiedBy>dstark</cp:lastModifiedBy>
  <cp:revision>15</cp:revision>
  <dcterms:created xsi:type="dcterms:W3CDTF">2010-08-25T11:22:04Z</dcterms:created>
  <dcterms:modified xsi:type="dcterms:W3CDTF">2012-08-28T18:26:16Z</dcterms:modified>
</cp:coreProperties>
</file>