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86" r:id="rId3"/>
    <p:sldId id="28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8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86420" autoAdjust="0"/>
  </p:normalViewPr>
  <p:slideViewPr>
    <p:cSldViewPr>
      <p:cViewPr varScale="1">
        <p:scale>
          <a:sx n="64" d="100"/>
          <a:sy n="64" d="100"/>
        </p:scale>
        <p:origin x="4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AD62C62-8FC5-40CE-B2B3-1214346B8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33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3B25-5F2A-4E6A-B18D-9D2CB5A15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B17F-43FE-40F1-86EC-C9E31E922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50713-D00A-48C9-93A1-DDD429CE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79B3-C18F-442B-BED0-9BA5F7530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64EE-D3D1-475A-AEC4-0B62CB82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15D52-30C8-4397-BEA0-A41806B1D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0B8E-6482-4AF7-9E6E-B015BC8E1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320D-2C2F-46F5-A74C-68D323EBB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25082-E25B-4A4F-93D0-A4E76E28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9B06-DF22-4586-BB8E-A89AB5358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5034-6126-4391-BAB9-A56979D3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DFCE02B-6CBA-4E67-A18C-03556003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3.xml"/><Relationship Id="rId23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2.xml"/><Relationship Id="rId14" Type="http://schemas.openxmlformats.org/officeDocument/2006/relationships/slide" Target="slide16.xml"/><Relationship Id="rId22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" name="Group 286"/>
          <p:cNvGraphicFramePr>
            <a:graphicFrameLocks noGrp="1"/>
          </p:cNvGraphicFramePr>
          <p:nvPr/>
        </p:nvGraphicFramePr>
        <p:xfrm>
          <a:off x="0" y="457200"/>
          <a:ext cx="9144000" cy="6262371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1920s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Great Depression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World War II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Cold War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CR/Nam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3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4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5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6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7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8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9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2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3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4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7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8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9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2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3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4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325" name="Rectangle 27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Semester 2 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FinalTest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An upward trend in the stock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Bull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2258129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regular ups and downs of the stock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Business Cycle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2548642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President Roosevelt’s plan to end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New Deal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cause of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3952827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Stock Market Crash, Bank failures, Business failures, Consumer Debt, Global Economic Problems, Income gap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273984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nazi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leader of Germany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Adolf Hitler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 government run by the military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Fascist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548622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the three axis powers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Germany, Italy, Japan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two countries joined the Allied Powers after the war began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USA &amp; USSR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Japanese warrior code to fight to the death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Bushido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Who were the countries involved in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Usa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&amp;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ussr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1858506"/>
            <a:ext cx="8153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 government run by the military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Fascists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6" grpId="0" autoUpdateAnimBg="0"/>
      <p:bldP spid="33797" grpId="0" autoUpdateAnimBg="0"/>
      <p:bldP spid="337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event symbolized the end of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Fall of 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wall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57200" y="227402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was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such a hot spot of trouble during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us and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ussr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had territories in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66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major event in the cold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Answers will vary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prompted the us to start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nasa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Soviets launched sputnik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2812147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Brown v. Board set up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Desegregation of public schools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57200" y="255102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was 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tet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offesnive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considered a loss when it looked like an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american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victory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S. Vietnam was no longer safe an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vietcong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would never quit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07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57200" y="17223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was freedom summer not successful?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Historic fear of voting from African-American population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17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57200" y="23827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the Voting rights act of 1965 work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4368711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Federal employees from the north were put in charge of voter registration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57200" y="1997006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year did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siagon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finally fall to 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vietcong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4495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1975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>
            <a:off x="11430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FINAL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MidTerm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Final Jeopardy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57200" y="1696969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President Truman finally decide to use the Atomic Bomb on Japan?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4724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save American lives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  <p:bldP spid="4118" grpId="0" autoUpdateAnimBg="0"/>
      <p:bldP spid="41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chemeClr val="bg1"/>
                </a:solidFill>
                <a:latin typeface="Copperplate Gothic Light" pitchFamily="34" charset="0"/>
              </a:rPr>
              <a:t>Us and Ussr had control in </a:t>
            </a:r>
            <a:r>
              <a:rPr lang="en-US" sz="3600" b="1" i="1" dirty="0" err="1" smtClean="0">
                <a:solidFill>
                  <a:schemeClr val="bg1"/>
                </a:solidFill>
                <a:latin typeface="Copperplate Gothic Light" pitchFamily="34" charset="0"/>
              </a:rPr>
              <a:t>berlin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10005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was Berlin such a hot spot of trouble during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Cold war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1" grpId="0" autoUpdateAnimBg="0"/>
      <p:bldP spid="348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7223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Henry Ford created this to mass produce the Model T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Assembly Line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Making small payments on the balance of a purchase over time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Installment Plan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Designing a product so that it goes out of style or wears out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Planned Obsolescence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gave blacks a role in the American Fine arts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Harlem Renaissance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719987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Red Scare and the Sacco and Vanzetti case are examples of this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Xenophobia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Severe economic downturn during the 1930s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420</Words>
  <Application>Microsoft Office PowerPoint</Application>
  <PresentationFormat>On-screen Show (4:3)</PresentationFormat>
  <Paragraphs>93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Copperplate Gothic Light</vt:lpstr>
      <vt:lpstr>Impact</vt:lpstr>
      <vt:lpstr>Times New Roman</vt:lpstr>
      <vt:lpstr>Default Design</vt:lpstr>
      <vt:lpstr>Semester 2 FinalTest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MidTerm Final Jeopardy</vt:lpstr>
    </vt:vector>
  </TitlesOfParts>
  <Company>FFCPS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JEOPARDY</dc:title>
  <dc:creator>CPT Lawrence Stroud</dc:creator>
  <cp:lastModifiedBy>David Stark</cp:lastModifiedBy>
  <cp:revision>51</cp:revision>
  <dcterms:created xsi:type="dcterms:W3CDTF">2002-10-14T09:21:55Z</dcterms:created>
  <dcterms:modified xsi:type="dcterms:W3CDTF">2016-05-13T12:03:34Z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1.02</vt:r8>
  </property>
</Properties>
</file>