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E83644-957F-4160-BC9D-D681E89AE6F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363511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83644-957F-4160-BC9D-D681E89AE6F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26899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83644-957F-4160-BC9D-D681E89AE6F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91383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83644-957F-4160-BC9D-D681E89AE6F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159912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83644-957F-4160-BC9D-D681E89AE6F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3467006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E83644-957F-4160-BC9D-D681E89AE6FE}"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388734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E83644-957F-4160-BC9D-D681E89AE6FE}"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1879546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E83644-957F-4160-BC9D-D681E89AE6FE}"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355351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83644-957F-4160-BC9D-D681E89AE6FE}"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90941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83644-957F-4160-BC9D-D681E89AE6FE}"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276117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83644-957F-4160-BC9D-D681E89AE6FE}"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F5046-D257-4926-B516-F80E1DDFE51F}" type="slidenum">
              <a:rPr lang="en-US" smtClean="0"/>
              <a:t>‹#›</a:t>
            </a:fld>
            <a:endParaRPr lang="en-US"/>
          </a:p>
        </p:txBody>
      </p:sp>
    </p:spTree>
    <p:extLst>
      <p:ext uri="{BB962C8B-B14F-4D97-AF65-F5344CB8AC3E}">
        <p14:creationId xmlns:p14="http://schemas.microsoft.com/office/powerpoint/2010/main" val="242395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83644-957F-4160-BC9D-D681E89AE6FE}" type="datetimeFigureOut">
              <a:rPr lang="en-US" smtClean="0"/>
              <a:t>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F5046-D257-4926-B516-F80E1DDFE51F}" type="slidenum">
              <a:rPr lang="en-US" smtClean="0"/>
              <a:t>‹#›</a:t>
            </a:fld>
            <a:endParaRPr lang="en-US"/>
          </a:p>
        </p:txBody>
      </p:sp>
    </p:spTree>
    <p:extLst>
      <p:ext uri="{BB962C8B-B14F-4D97-AF65-F5344CB8AC3E}">
        <p14:creationId xmlns:p14="http://schemas.microsoft.com/office/powerpoint/2010/main" val="3737686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Great Depression	</a:t>
            </a:r>
            <a:endParaRPr lang="en-US" dirty="0"/>
          </a:p>
        </p:txBody>
      </p:sp>
      <p:sp>
        <p:nvSpPr>
          <p:cNvPr id="3" name="Subtitle 2"/>
          <p:cNvSpPr>
            <a:spLocks noGrp="1"/>
          </p:cNvSpPr>
          <p:nvPr>
            <p:ph type="subTitle" idx="1"/>
          </p:nvPr>
        </p:nvSpPr>
        <p:spPr/>
        <p:txBody>
          <a:bodyPr/>
          <a:lstStyle/>
          <a:p>
            <a:r>
              <a:rPr lang="en-US" dirty="0" smtClean="0"/>
              <a:t>Monthly Grocery List</a:t>
            </a:r>
            <a:endParaRPr lang="en-US" dirty="0"/>
          </a:p>
        </p:txBody>
      </p:sp>
    </p:spTree>
    <p:extLst>
      <p:ext uri="{BB962C8B-B14F-4D97-AF65-F5344CB8AC3E}">
        <p14:creationId xmlns:p14="http://schemas.microsoft.com/office/powerpoint/2010/main" val="379764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You lost your job during the Great Depression. You shine shoes for a living. You make $2 a month designated for groceries. Create a shopping list for the groceries you need next month. Look a the list on the next slide to figure how much you and your family consumes each week, and look at the list on pg. 333 to determine how much each item costs. </a:t>
            </a:r>
          </a:p>
          <a:p>
            <a:pPr marL="0" indent="0">
              <a:buNone/>
            </a:pPr>
            <a:r>
              <a:rPr lang="en-US" b="1" dirty="0" smtClean="0"/>
              <a:t>YOU CANNOT SPEND OVER $2!!!</a:t>
            </a:r>
            <a:endParaRPr lang="en-US" b="1" dirty="0"/>
          </a:p>
        </p:txBody>
      </p:sp>
    </p:spTree>
    <p:extLst>
      <p:ext uri="{BB962C8B-B14F-4D97-AF65-F5344CB8AC3E}">
        <p14:creationId xmlns:p14="http://schemas.microsoft.com/office/powerpoint/2010/main" val="115842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dirty="0" smtClean="0"/>
              <a:t>If I buy steak to eat every week next month, will I be able to buy anything else?</a:t>
            </a:r>
            <a:endParaRPr lang="en-US" sz="4400" dirty="0"/>
          </a:p>
        </p:txBody>
      </p:sp>
    </p:spTree>
    <p:extLst>
      <p:ext uri="{BB962C8B-B14F-4D97-AF65-F5344CB8AC3E}">
        <p14:creationId xmlns:p14="http://schemas.microsoft.com/office/powerpoint/2010/main" val="3688381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a family of 4 each eats week. </a:t>
            </a:r>
            <a:endParaRPr lang="en-US" dirty="0"/>
          </a:p>
        </p:txBody>
      </p:sp>
      <p:sp>
        <p:nvSpPr>
          <p:cNvPr id="3" name="Content Placeholder 2"/>
          <p:cNvSpPr>
            <a:spLocks noGrp="1"/>
          </p:cNvSpPr>
          <p:nvPr>
            <p:ph idx="1"/>
          </p:nvPr>
        </p:nvSpPr>
        <p:spPr/>
        <p:txBody>
          <a:bodyPr/>
          <a:lstStyle/>
          <a:p>
            <a:pPr marL="0" indent="0">
              <a:buNone/>
            </a:pPr>
            <a:r>
              <a:rPr lang="en-US" dirty="0" smtClean="0"/>
              <a:t>Steak – 2lbs			Tomatoes – 1 can</a:t>
            </a:r>
          </a:p>
          <a:p>
            <a:pPr marL="0" indent="0">
              <a:buNone/>
            </a:pPr>
            <a:r>
              <a:rPr lang="en-US" dirty="0" smtClean="0"/>
              <a:t>Chicken – 3lbs			Oranges – ½ dozen</a:t>
            </a:r>
          </a:p>
          <a:p>
            <a:pPr marL="0" indent="0">
              <a:buNone/>
            </a:pPr>
            <a:r>
              <a:rPr lang="en-US" dirty="0" smtClean="0"/>
              <a:t>Bread – 1 loaf			Corn flakes – 56oz</a:t>
            </a:r>
          </a:p>
          <a:p>
            <a:pPr marL="0" indent="0">
              <a:buNone/>
            </a:pPr>
            <a:r>
              <a:rPr lang="en-US" dirty="0" smtClean="0"/>
              <a:t>Potatoes – 3lbs</a:t>
            </a:r>
          </a:p>
          <a:p>
            <a:pPr marL="0" indent="0">
              <a:buNone/>
            </a:pPr>
            <a:r>
              <a:rPr lang="en-US" dirty="0" smtClean="0"/>
              <a:t>Bananas – 1lb		</a:t>
            </a:r>
          </a:p>
          <a:p>
            <a:pPr marL="0" indent="0">
              <a:buNone/>
            </a:pPr>
            <a:r>
              <a:rPr lang="en-US" dirty="0" smtClean="0"/>
              <a:t>Milk – 3qts</a:t>
            </a:r>
          </a:p>
          <a:p>
            <a:pPr marL="0" indent="0">
              <a:buNone/>
            </a:pPr>
            <a:r>
              <a:rPr lang="en-US" dirty="0" smtClean="0"/>
              <a:t>Cheese – 1/2lb</a:t>
            </a:r>
          </a:p>
        </p:txBody>
      </p:sp>
    </p:spTree>
    <p:extLst>
      <p:ext uri="{BB962C8B-B14F-4D97-AF65-F5344CB8AC3E}">
        <p14:creationId xmlns:p14="http://schemas.microsoft.com/office/powerpoint/2010/main" val="777555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121</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Great Depression </vt:lpstr>
      <vt:lpstr>Directions</vt:lpstr>
      <vt:lpstr>PowerPoint Presentation</vt:lpstr>
      <vt:lpstr>How much a family of 4 each eats week.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Depression </dc:title>
  <dc:creator>David Stark</dc:creator>
  <cp:lastModifiedBy>David Stark</cp:lastModifiedBy>
  <cp:revision>2</cp:revision>
  <dcterms:created xsi:type="dcterms:W3CDTF">2015-01-06T21:03:14Z</dcterms:created>
  <dcterms:modified xsi:type="dcterms:W3CDTF">2015-01-06T21:13:16Z</dcterms:modified>
</cp:coreProperties>
</file>