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38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49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90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7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1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8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3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1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34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07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94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F25A-9444-2043-9739-32EFED2EA3A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7112-0144-9749-9DDB-860C621D1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1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7282"/>
            <a:ext cx="7772400" cy="1470025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8741"/>
            <a:ext cx="3364850" cy="3101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8741"/>
            <a:ext cx="406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1699" y="2212392"/>
            <a:ext cx="206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Lazy-Boy Toilet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66468" y="2212392"/>
            <a:ext cx="231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Makeup Shotgun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920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060" b="15060"/>
          <a:stretch>
            <a:fillRect/>
          </a:stretch>
        </p:blipFill>
        <p:spPr>
          <a:xfrm>
            <a:off x="1064153" y="2420058"/>
            <a:ext cx="2833953" cy="23507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42" y="2282426"/>
            <a:ext cx="2833953" cy="2817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7906" y="1689998"/>
            <a:ext cx="151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Telephone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22342" y="1689998"/>
            <a:ext cx="143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Telegraph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863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telegraph revolutionize communication?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7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5" y="2669369"/>
            <a:ext cx="3438833" cy="2819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664" y="1853397"/>
            <a:ext cx="242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 Box Camera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335" y="2669369"/>
            <a:ext cx="2910426" cy="2653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3724" y="1761064"/>
            <a:ext cx="120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Vacuum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Edison Inventions </a:t>
            </a:r>
            <a:br>
              <a:rPr lang="en-US" dirty="0" smtClean="0"/>
            </a:br>
            <a:r>
              <a:rPr lang="en-US" dirty="0" smtClean="0"/>
              <a:t>The Best of the Rest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597683"/>
            <a:ext cx="2941228" cy="2476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29" y="2597683"/>
            <a:ext cx="2488746" cy="247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2597683"/>
            <a:ext cx="2540000" cy="2637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3102" y="1879981"/>
            <a:ext cx="163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Talking Doll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5188" y="1879981"/>
            <a:ext cx="2024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Cement House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9690" y="1909222"/>
            <a:ext cx="314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Tattoo Machine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and Henry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7104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Henry Ford transformed industry by implements the </a:t>
            </a:r>
            <a:r>
              <a:rPr lang="en-US" sz="1800" dirty="0" smtClean="0">
                <a:solidFill>
                  <a:srgbClr val="FF0000"/>
                </a:solidFill>
              </a:rPr>
              <a:t>assembly line </a:t>
            </a:r>
            <a:r>
              <a:rPr lang="en-US" sz="1800" dirty="0" smtClean="0"/>
              <a:t>to manufacture goods. </a:t>
            </a:r>
          </a:p>
          <a:p>
            <a:r>
              <a:rPr lang="en-US" sz="1800" dirty="0" smtClean="0"/>
              <a:t>Did Henry Ford invent the assembly line? No. The meat packing industry had been perfecting it for years. He just flipped it around.</a:t>
            </a:r>
            <a:endParaRPr lang="en-US" sz="1800" dirty="0"/>
          </a:p>
          <a:p>
            <a:r>
              <a:rPr lang="en-US" sz="1800" dirty="0" smtClean="0"/>
              <a:t>The assembly line will allow manufactures to </a:t>
            </a:r>
            <a:r>
              <a:rPr lang="en-US" sz="1800" dirty="0" smtClean="0">
                <a:solidFill>
                  <a:srgbClr val="FF0000"/>
                </a:solidFill>
              </a:rPr>
              <a:t>mass produce </a:t>
            </a:r>
            <a:r>
              <a:rPr lang="en-US" sz="1800" dirty="0" smtClean="0"/>
              <a:t>their goods to decrease manufacturing cost and sold more cheaply.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44" y="1600200"/>
            <a:ext cx="3617356" cy="35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5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97057"/>
            <a:ext cx="3657973" cy="2708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906" y="2397056"/>
            <a:ext cx="3741594" cy="3374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538" y="182462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Flight by Wright Brothers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1270" y="1878292"/>
            <a:ext cx="217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Crash on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6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106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Inventions </vt:lpstr>
      <vt:lpstr>Communication</vt:lpstr>
      <vt:lpstr>Question </vt:lpstr>
      <vt:lpstr>Leisure </vt:lpstr>
      <vt:lpstr>Thomas Edison Inventions  The Best of the Rest </vt:lpstr>
      <vt:lpstr>The Automobile and Henry Ford</vt:lpstr>
      <vt:lpstr>Airplane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 </dc:title>
  <dc:creator>Brian Meyer</dc:creator>
  <cp:lastModifiedBy>dstark</cp:lastModifiedBy>
  <cp:revision>8</cp:revision>
  <dcterms:created xsi:type="dcterms:W3CDTF">2013-10-12T13:30:26Z</dcterms:created>
  <dcterms:modified xsi:type="dcterms:W3CDTF">2013-10-15T13:35:03Z</dcterms:modified>
</cp:coreProperties>
</file>