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217"/>
    <a:srgbClr val="CC3300"/>
    <a:srgbClr val="797C4E"/>
    <a:srgbClr val="5E020B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28E72-B479-4D14-8B8B-34704AC54328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855B7-FDCB-4D81-BD22-3936B0A530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C90E-1E06-4406-9607-18290E3E12D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C29F-B854-4C41-99C5-1D364C68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C90E-1E06-4406-9607-18290E3E12D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C29F-B854-4C41-99C5-1D364C68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C90E-1E06-4406-9607-18290E3E12D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C29F-B854-4C41-99C5-1D364C68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C90E-1E06-4406-9607-18290E3E12D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C29F-B854-4C41-99C5-1D364C68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C90E-1E06-4406-9607-18290E3E12D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C29F-B854-4C41-99C5-1D364C68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C90E-1E06-4406-9607-18290E3E12D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C29F-B854-4C41-99C5-1D364C68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C90E-1E06-4406-9607-18290E3E12D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C29F-B854-4C41-99C5-1D364C68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C90E-1E06-4406-9607-18290E3E12D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C29F-B854-4C41-99C5-1D364C68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C90E-1E06-4406-9607-18290E3E12D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C29F-B854-4C41-99C5-1D364C68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C90E-1E06-4406-9607-18290E3E12D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C29F-B854-4C41-99C5-1D364C68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C90E-1E06-4406-9607-18290E3E12D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C29F-B854-4C41-99C5-1D364C68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EC90E-1E06-4406-9607-18290E3E12D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9C29F-B854-4C41-99C5-1D364C68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Long Term Causes of the Great War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S:\Teachers\BRansom\My Pictures\WWI Map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19275" y="1767681"/>
            <a:ext cx="550545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Nationalism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r>
              <a:rPr lang="en-US" dirty="0" smtClean="0"/>
              <a:t>A feeling of intense loyalty to one’s country or group.</a:t>
            </a:r>
            <a:endParaRPr lang="en-US" dirty="0"/>
          </a:p>
        </p:txBody>
      </p:sp>
      <p:pic>
        <p:nvPicPr>
          <p:cNvPr id="3074" name="Picture 2" descr="S:\Teachers\BRansom\My Pictures\nationali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209800"/>
            <a:ext cx="3365188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E020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Imperialism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Imperialism caused tension with many countries in Europe as they competed for new territories to expand </a:t>
            </a:r>
            <a:r>
              <a:rPr lang="en-US" smtClean="0"/>
              <a:t>their borders.</a:t>
            </a:r>
            <a:endParaRPr lang="en-US" dirty="0"/>
          </a:p>
        </p:txBody>
      </p:sp>
      <p:pic>
        <p:nvPicPr>
          <p:cNvPr id="2050" name="Picture 2" descr="S:\Teachers\BRansom\My Pictures\imperiali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200400"/>
            <a:ext cx="2868612" cy="34725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Militarism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European countries at this time created large militaries in part to keep up with their enemy countries.  </a:t>
            </a:r>
            <a:endParaRPr lang="en-US" dirty="0"/>
          </a:p>
        </p:txBody>
      </p:sp>
      <p:pic>
        <p:nvPicPr>
          <p:cNvPr id="4098" name="Picture 2" descr="S:\Teachers\BRansom\My Pictures\militari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352800"/>
            <a:ext cx="4419600" cy="28135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12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CC3300"/>
          </a:solidFill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Alliance System</a:t>
            </a:r>
            <a:endParaRPr lang="en-US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Countries began to choose sides to help defend one another from an enemy attack.  Many of the alliances were based on common ethnic groups or a common hatred of another country.</a:t>
            </a:r>
            <a:endParaRPr lang="en-US" dirty="0"/>
          </a:p>
        </p:txBody>
      </p:sp>
      <p:pic>
        <p:nvPicPr>
          <p:cNvPr id="5123" name="Picture 3" descr="S:\Teachers\BRansom\My Pictures\WWI_allianc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733800"/>
            <a:ext cx="3429000" cy="26153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94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Long Term Causes of the Great War </vt:lpstr>
      <vt:lpstr>Nationalism</vt:lpstr>
      <vt:lpstr>Imperialism</vt:lpstr>
      <vt:lpstr>Militarism</vt:lpstr>
      <vt:lpstr>Alliance System</vt:lpstr>
    </vt:vector>
  </TitlesOfParts>
  <Company>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Long Term Causes of the Great War </dc:title>
  <dc:creator>raypec</dc:creator>
  <cp:lastModifiedBy>dstark</cp:lastModifiedBy>
  <cp:revision>36</cp:revision>
  <dcterms:created xsi:type="dcterms:W3CDTF">2009-11-16T19:56:40Z</dcterms:created>
  <dcterms:modified xsi:type="dcterms:W3CDTF">2011-11-16T21:04:00Z</dcterms:modified>
</cp:coreProperties>
</file>