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86" r:id="rId3"/>
    <p:sldId id="28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58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3" autoAdjust="0"/>
    <p:restoredTop sz="86420" autoAdjust="0"/>
  </p:normalViewPr>
  <p:slideViewPr>
    <p:cSldViewPr>
      <p:cViewPr varScale="1">
        <p:scale>
          <a:sx n="63" d="100"/>
          <a:sy n="63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AD62C62-8FC5-40CE-B2B3-1214346B8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4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3B25-5F2A-4E6A-B18D-9D2CB5A15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B17F-43FE-40F1-86EC-C9E31E922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50713-D00A-48C9-93A1-DDD429CE0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79B3-C18F-442B-BED0-9BA5F7530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64EE-D3D1-475A-AEC4-0B62CB82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15D52-30C8-4397-BEA0-A41806B1D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0B8E-6482-4AF7-9E6E-B015BC8E1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320D-2C2F-46F5-A74C-68D323EBB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25082-E25B-4A4F-93D0-A4E76E28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9B06-DF22-4586-BB8E-A89AB5358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5034-6126-4391-BAB9-A56979D3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DFCE02B-6CBA-4E67-A18C-03556003A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1.xml"/><Relationship Id="rId18" Type="http://schemas.openxmlformats.org/officeDocument/2006/relationships/slide" Target="slide12.xml"/><Relationship Id="rId26" Type="http://schemas.openxmlformats.org/officeDocument/2006/relationships/slide" Target="slide28.xml"/><Relationship Id="rId3" Type="http://schemas.openxmlformats.org/officeDocument/2006/relationships/slide" Target="slide9.xml"/><Relationship Id="rId21" Type="http://schemas.openxmlformats.org/officeDocument/2006/relationships/slide" Target="slide27.xml"/><Relationship Id="rId7" Type="http://schemas.openxmlformats.org/officeDocument/2006/relationships/slide" Target="slide5.xml"/><Relationship Id="rId12" Type="http://schemas.openxmlformats.org/officeDocument/2006/relationships/slide" Target="slide6.xml"/><Relationship Id="rId17" Type="http://schemas.openxmlformats.org/officeDocument/2006/relationships/slide" Target="slide7.xml"/><Relationship Id="rId25" Type="http://schemas.openxmlformats.org/officeDocument/2006/relationships/slide" Target="slide23.xml"/><Relationship Id="rId2" Type="http://schemas.openxmlformats.org/officeDocument/2006/relationships/slide" Target="slide4.xml"/><Relationship Id="rId16" Type="http://schemas.openxmlformats.org/officeDocument/2006/relationships/slide" Target="slide2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25.xml"/><Relationship Id="rId24" Type="http://schemas.openxmlformats.org/officeDocument/2006/relationships/slide" Target="slide18.xml"/><Relationship Id="rId5" Type="http://schemas.openxmlformats.org/officeDocument/2006/relationships/slide" Target="slide19.xml"/><Relationship Id="rId15" Type="http://schemas.openxmlformats.org/officeDocument/2006/relationships/slide" Target="slide3.xml"/><Relationship Id="rId23" Type="http://schemas.openxmlformats.org/officeDocument/2006/relationships/slide" Target="slide13.xml"/><Relationship Id="rId10" Type="http://schemas.openxmlformats.org/officeDocument/2006/relationships/slide" Target="slide20.xml"/><Relationship Id="rId19" Type="http://schemas.openxmlformats.org/officeDocument/2006/relationships/slide" Target="slide17.xml"/><Relationship Id="rId4" Type="http://schemas.openxmlformats.org/officeDocument/2006/relationships/slide" Target="slide14.xml"/><Relationship Id="rId9" Type="http://schemas.openxmlformats.org/officeDocument/2006/relationships/slide" Target="slide2.xml"/><Relationship Id="rId14" Type="http://schemas.openxmlformats.org/officeDocument/2006/relationships/slide" Target="slide16.xml"/><Relationship Id="rId22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" name="Group 286"/>
          <p:cNvGraphicFramePr>
            <a:graphicFrameLocks noGrp="1"/>
          </p:cNvGraphicFramePr>
          <p:nvPr/>
        </p:nvGraphicFramePr>
        <p:xfrm>
          <a:off x="0" y="457200"/>
          <a:ext cx="9144000" cy="6262371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1920s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Great Depression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World War II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World War II (Cont)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“Night”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3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4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5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6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7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8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9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0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1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2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3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4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5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6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7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8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9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0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1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2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3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4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5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6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325" name="Rectangle 27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Semester 2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MidTerm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An upward trend in the stock market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Bull Market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2258129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regular ups and downs of the stock market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Business Cycle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2548642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President Roosevelt’s plan to end 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New Deal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one cause of 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3952827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Stock Market Crash, Bank failures, Business failures, Consumer Debt, Global Economic Problems, Income gap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2273984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nazi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leader of Germany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Adolf Hitler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 government run by the military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Fascist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2548622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the three axis powers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Germany, Italy, Japan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Hitler used this military strategy to take over most of Europe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Blitzkrieg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Japanese warrior code to fight to the death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Bushido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25510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President of the U.S. when Pearl Harbor was bombed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Franklin D. Roosevelt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DOUBLE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1858506"/>
            <a:ext cx="8153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 government run by the military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Fascists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6" grpId="0" autoUpdateAnimBg="0"/>
      <p:bldP spid="33797" grpId="0" autoUpdateAnimBg="0"/>
      <p:bldP spid="337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U.S. President decided to drop atomic bombs on Japan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Harry S. Truman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457200" y="22740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strategy used by the U.S. was designed to reclaim the lost territories in the Pacific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Island Hopping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662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457200" y="25510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two World War II leaders signed a Non-aggression pact?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Hitler and Stalin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was the goal of the D-Day attack?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liberate France and push the Germans eastward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2812147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Who is the author of “Night?”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Elie Wiesel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97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57200" y="25510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was the significance of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Kristallnacht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beginning of the Holocaust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07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457200" y="17223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Elie regret leaving the hospital?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He would have been liberated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174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457200" y="23827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How did Elie know that his father had died?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4368711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There was another prisoner in his father’s cot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27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457200" y="1997006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resident of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sighet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was expelled and then returned with a warning about the Nazis?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" y="44958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Moshe the Beadle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WordArt 24"/>
          <p:cNvSpPr>
            <a:spLocks noChangeArrowheads="1" noChangeShapeType="1" noTextEdit="1"/>
          </p:cNvSpPr>
          <p:nvPr/>
        </p:nvSpPr>
        <p:spPr bwMode="auto">
          <a:xfrm>
            <a:off x="11430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FINAL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MidTerm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 Final Jeopardy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57200" y="1696969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President Truman finally decide to use the Atomic Bomb on Japan?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0" y="47244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save American lives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  <p:bldP spid="4118" grpId="0" autoUpdateAnimBg="0"/>
      <p:bldP spid="41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</a:t>
            </a:r>
          </a:p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DOUBLE!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57200" y="1719987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strategy used by the U.S. was designed to reclaim the lost territories in the Pacific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chemeClr val="bg1"/>
                </a:solidFill>
                <a:latin typeface="Copperplate Gothic Light" pitchFamily="34" charset="0"/>
              </a:rPr>
              <a:t>Island  Hopping 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482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 autoUpdateAnimBg="0"/>
      <p:bldP spid="34821" grpId="0" autoUpdateAnimBg="0"/>
      <p:bldP spid="348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7223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Henry Ford created this to mass produce the Model T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Assembly Line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Making small payments on the balance of a purchase over time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Installment Plan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Designing a product so that it goes out of style or wears out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Planned Obsolescence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gave blacks a role in the American Fine arts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Harlem Renaissance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719987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Red Scare and the Sacco and Vanzetti case are examples of this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Xenophobia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Severe economic downturn during the 1930s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Great Depression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427</Words>
  <Application>Microsoft Office PowerPoint</Application>
  <PresentationFormat>On-screen Show (4:3)</PresentationFormat>
  <Paragraphs>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Semester 2 MidTerm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MidTerm Final Jeopardy</vt:lpstr>
    </vt:vector>
  </TitlesOfParts>
  <Company>FFCPS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JEOPARDY</dc:title>
  <dc:creator>CPT Lawrence Stroud</dc:creator>
  <cp:lastModifiedBy>David Stark</cp:lastModifiedBy>
  <cp:revision>47</cp:revision>
  <dcterms:created xsi:type="dcterms:W3CDTF">2002-10-14T09:21:55Z</dcterms:created>
  <dcterms:modified xsi:type="dcterms:W3CDTF">2015-02-24T14:31:32Z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1.02</vt:r8>
  </property>
</Properties>
</file>