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3ECD-14BA-48AC-B5E3-A98980614B1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2.gstatic.com/images?q=tbn:ANd9GcQZyASSndeQs-44mUjoSqyB9GynYR60k6UBZoy0p9f3jmjPgWxeTg"/>
          <p:cNvPicPr>
            <a:picLocks noChangeAspect="1" noChangeArrowheads="1"/>
          </p:cNvPicPr>
          <p:nvPr/>
        </p:nvPicPr>
        <p:blipFill>
          <a:blip r:embed="rId2" cstate="print">
            <a:lum bright="13000" contrast="-7000"/>
          </a:blip>
          <a:srcRect/>
          <a:stretch>
            <a:fillRect/>
          </a:stretch>
        </p:blipFill>
        <p:spPr bwMode="auto">
          <a:xfrm>
            <a:off x="0" y="0"/>
            <a:ext cx="9046142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b="1" dirty="0" smtClean="0"/>
              <a:t>Native American Life 1860-1880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Cornell Method;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cache.lifehacker.com/assets/resources/2006/09/cornell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37695"/>
            <a:ext cx="8686800" cy="5620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Cornell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fontanamiddleschool.wikispaces.com/file/view/Cornell_Notes_Example.gif/244578577/Cornell_Notes_Examp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1"/>
            <a:ext cx="8458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1.gstatic.com/images?q=tbn:ANd9GcSWzV7wJXHVO6vti4RqYNXHvnO2so230JZHYPrCH86VbMpKbGi_"/>
          <p:cNvPicPr>
            <a:picLocks noChangeAspect="1" noChangeArrowheads="1"/>
          </p:cNvPicPr>
          <p:nvPr/>
        </p:nvPicPr>
        <p:blipFill>
          <a:blip r:embed="rId2" cstate="print">
            <a:lum bright="9000"/>
          </a:blip>
          <a:srcRect/>
          <a:stretch>
            <a:fillRect/>
          </a:stretch>
        </p:blipFill>
        <p:spPr bwMode="auto">
          <a:xfrm>
            <a:off x="0" y="2590800"/>
            <a:ext cx="9144001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Cornell Method applied to Native American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Students will apply the following subtopics in a Cornell Method note taking method:</a:t>
            </a:r>
          </a:p>
          <a:p>
            <a:pPr>
              <a:buNone/>
            </a:pPr>
            <a:r>
              <a:rPr lang="en-US" dirty="0" smtClean="0"/>
              <a:t>Mode of Survival</a:t>
            </a:r>
          </a:p>
          <a:p>
            <a:pPr>
              <a:buNone/>
            </a:pPr>
            <a:r>
              <a:rPr lang="en-US" dirty="0" smtClean="0"/>
              <a:t>Housing</a:t>
            </a:r>
          </a:p>
          <a:p>
            <a:pPr>
              <a:buNone/>
            </a:pPr>
            <a:r>
              <a:rPr lang="en-US" dirty="0" smtClean="0"/>
              <a:t>Daily Life</a:t>
            </a:r>
          </a:p>
          <a:p>
            <a:pPr>
              <a:buNone/>
            </a:pPr>
            <a:r>
              <a:rPr lang="en-US" dirty="0" smtClean="0"/>
              <a:t>Use of Land</a:t>
            </a:r>
          </a:p>
          <a:p>
            <a:pPr>
              <a:buNone/>
            </a:pPr>
            <a:r>
              <a:rPr lang="en-US" dirty="0" smtClean="0"/>
              <a:t>Views of Railroad</a:t>
            </a:r>
          </a:p>
          <a:p>
            <a:pPr>
              <a:buNone/>
            </a:pPr>
            <a:r>
              <a:rPr lang="en-US" dirty="0" smtClean="0"/>
              <a:t>Obstacles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Native American Life 1860-1880</vt:lpstr>
      <vt:lpstr>Cornell Method; Structure</vt:lpstr>
      <vt:lpstr>Example of Cornell Method</vt:lpstr>
      <vt:lpstr>Cornell Method applied to Native American Culture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dhoward</dc:creator>
  <cp:lastModifiedBy>dstark</cp:lastModifiedBy>
  <cp:revision>2</cp:revision>
  <dcterms:created xsi:type="dcterms:W3CDTF">2013-09-26T14:53:24Z</dcterms:created>
  <dcterms:modified xsi:type="dcterms:W3CDTF">2014-01-16T13:55:32Z</dcterms:modified>
</cp:coreProperties>
</file>