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53CC213-6552-4EB9-B661-1BB637047100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FD01ADCA-1EA6-4221-BA01-7E3BA269266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 Brochure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0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Page 1 (cover) – Title of Brochure</a:t>
            </a:r>
          </a:p>
          <a:p>
            <a:pPr marL="0" indent="0">
              <a:buNone/>
            </a:pPr>
            <a:r>
              <a:rPr lang="en-US" sz="2400" dirty="0" smtClean="0"/>
              <a:t>Page 2 – Describe the New Deal</a:t>
            </a:r>
          </a:p>
          <a:p>
            <a:pPr marL="0" indent="0">
              <a:buNone/>
            </a:pPr>
            <a:r>
              <a:rPr lang="en-US" sz="2400" dirty="0" smtClean="0"/>
              <a:t>Page 3 – Bank Program (Title, abbreviation, description, and picture)</a:t>
            </a:r>
          </a:p>
          <a:p>
            <a:pPr marL="0" indent="0">
              <a:buNone/>
            </a:pPr>
            <a:r>
              <a:rPr lang="en-US" sz="2400" dirty="0" smtClean="0"/>
              <a:t>Page 4 – </a:t>
            </a:r>
            <a:r>
              <a:rPr lang="en-US" sz="2400" dirty="0" smtClean="0"/>
              <a:t>Business </a:t>
            </a:r>
            <a:r>
              <a:rPr lang="en-US" sz="2400" dirty="0" smtClean="0"/>
              <a:t>Program (Title, abbreviation, description, and picture)</a:t>
            </a:r>
          </a:p>
          <a:p>
            <a:pPr marL="0" indent="0">
              <a:buNone/>
            </a:pPr>
            <a:r>
              <a:rPr lang="en-US" sz="2400" dirty="0" smtClean="0"/>
              <a:t>Page 5 – </a:t>
            </a:r>
            <a:r>
              <a:rPr lang="en-US" sz="2400" dirty="0" smtClean="0"/>
              <a:t>Family </a:t>
            </a:r>
            <a:r>
              <a:rPr lang="en-US" sz="2400" dirty="0" smtClean="0"/>
              <a:t>Program (Title, abbreviation, description, and picture)</a:t>
            </a:r>
          </a:p>
          <a:p>
            <a:pPr marL="0" indent="0">
              <a:buNone/>
            </a:pPr>
            <a:r>
              <a:rPr lang="en-US" sz="2400" dirty="0" smtClean="0"/>
              <a:t>Page 6 </a:t>
            </a:r>
            <a:r>
              <a:rPr lang="en-US" sz="2400" smtClean="0"/>
              <a:t>– </a:t>
            </a:r>
            <a:r>
              <a:rPr lang="en-US" sz="2400" smtClean="0"/>
              <a:t>Farm </a:t>
            </a:r>
            <a:r>
              <a:rPr lang="en-US" sz="2400" dirty="0" smtClean="0"/>
              <a:t>Program (Title, abbreviation, description, and picture)</a:t>
            </a:r>
          </a:p>
          <a:p>
            <a:pPr marL="0" indent="0">
              <a:buNone/>
            </a:pPr>
            <a:r>
              <a:rPr lang="en-US" sz="2400" dirty="0" smtClean="0"/>
              <a:t>Page 7 – Job Program (Title, abbreviation, description, and picture)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Create a brochure with 2 pieces of paper. Follow the instruction for what to include on each page.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7840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6</TotalTime>
  <Words>114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Corbel</vt:lpstr>
      <vt:lpstr>Tahoma</vt:lpstr>
      <vt:lpstr>Tunga</vt:lpstr>
      <vt:lpstr>Mylar</vt:lpstr>
      <vt:lpstr>New Deal Brochure</vt:lpstr>
      <vt:lpstr>Create a brochure with 2 pieces of paper. Follow the instruction for what to include on each page.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Deal Brochure</dc:title>
  <dc:creator>David Stark</dc:creator>
  <cp:lastModifiedBy>Windows User</cp:lastModifiedBy>
  <cp:revision>2</cp:revision>
  <dcterms:created xsi:type="dcterms:W3CDTF">2015-01-13T19:36:55Z</dcterms:created>
  <dcterms:modified xsi:type="dcterms:W3CDTF">2018-01-19T20:45:23Z</dcterms:modified>
</cp:coreProperties>
</file>