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D5E1E-7273-4208-B38F-C29F5549E48A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9808-7EEC-4662-A0B1-3F32AD7DE1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0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E8B2D47E-4152-4377-A20B-3BFCFB38F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E04AE-285A-41D1-8FCF-E0A052045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9AC24-9AD7-42D4-AE1D-DC192F233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B1009-18E5-4C59-B7A2-D9593C3C9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435E6-39FE-406A-AF81-FA18D839D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A7B29-BDE9-4C91-8473-31DEA7E55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DCC65-B0DE-42E5-B2AD-29D92DA5A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2E206-C6BA-4972-95BB-A30A1F285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813E8-E1A5-40E3-8312-225875BBE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99801-A42B-4A85-9CC9-36ECD26AB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A2CB2-B668-41E8-A682-90297CDCE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4DFE6F9C-AC07-4329-8608-8BA0E437EB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Opening the West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8120537" cy="549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my McLarren\My Documents\My Pictures\WorkersTranscontine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8288"/>
            <a:ext cx="6629400" cy="633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my McLarren\My Documents\My Pictures\shake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8175"/>
            <a:ext cx="8001000" cy="545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my McLarren\My Documents\My Pictures\Student Teach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772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my McLarren\My Documents\My Pictures\Lecture Pics\350px-Map_of_Great_Plains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924800" cy="488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Turn to page 121 (The Homestead Act)</a:t>
            </a:r>
          </a:p>
          <a:p>
            <a:r>
              <a:rPr lang="en-US"/>
              <a:t>Make this list in your notes section</a:t>
            </a:r>
          </a:p>
          <a:p>
            <a:pPr lvl="1"/>
            <a:r>
              <a:rPr lang="en-US"/>
              <a:t>1. WHO could take advantage of this act?</a:t>
            </a:r>
          </a:p>
          <a:p>
            <a:pPr lvl="1"/>
            <a:r>
              <a:rPr lang="en-US"/>
              <a:t>2. WHAT were the requirements of the act?</a:t>
            </a:r>
          </a:p>
          <a:p>
            <a:pPr lvl="1"/>
            <a:r>
              <a:rPr lang="en-US"/>
              <a:t>3. WHEN was the act passed?</a:t>
            </a:r>
          </a:p>
          <a:p>
            <a:pPr lvl="1"/>
            <a:r>
              <a:rPr lang="en-US"/>
              <a:t>4. WHERE did the act apply?</a:t>
            </a:r>
          </a:p>
          <a:p>
            <a:pPr lvl="1"/>
            <a:r>
              <a:rPr lang="en-US"/>
              <a:t>5. WHY was the act passed?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Homestead Family</a:t>
            </a:r>
          </a:p>
        </p:txBody>
      </p:sp>
      <p:pic>
        <p:nvPicPr>
          <p:cNvPr id="10244" name="Picture 4" descr="C:\Documents and Settings\Amy McLarren\My Documents\My Pictures\Lecture Pics\homesteading-fami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6324600" cy="4989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Sod House</a:t>
            </a:r>
          </a:p>
        </p:txBody>
      </p:sp>
      <p:pic>
        <p:nvPicPr>
          <p:cNvPr id="12291" name="Picture 3" descr="C:\Documents and Settings\Amy McLarren\My Documents\My Pictures\Lecture Pics\08pione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7239000" cy="481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Oklahoma Land Rush</a:t>
            </a:r>
          </a:p>
        </p:txBody>
      </p:sp>
      <p:pic>
        <p:nvPicPr>
          <p:cNvPr id="13315" name="Picture 3" descr="C:\Documents and Settings\Amy McLarren\My Documents\My Pictures\Lecture Pics\Oklahoma_Land_Rush-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7988"/>
            <a:ext cx="7924800" cy="4284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843</TotalTime>
  <Words>74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NOTEBOOK</vt:lpstr>
      <vt:lpstr>Opening the West</vt:lpstr>
      <vt:lpstr>Slide 2</vt:lpstr>
      <vt:lpstr>Slide 3</vt:lpstr>
      <vt:lpstr>Slide 4</vt:lpstr>
      <vt:lpstr>Slide 5</vt:lpstr>
      <vt:lpstr>DIRECTIONS</vt:lpstr>
      <vt:lpstr>Homestead Family</vt:lpstr>
      <vt:lpstr>Sod House</vt:lpstr>
      <vt:lpstr>Oklahoma Land Rush</vt:lpstr>
      <vt:lpstr>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the West</dc:title>
  <dc:creator>Wayne Mclarren</dc:creator>
  <cp:lastModifiedBy>dstark</cp:lastModifiedBy>
  <cp:revision>9</cp:revision>
  <dcterms:created xsi:type="dcterms:W3CDTF">2009-09-07T18:41:03Z</dcterms:created>
  <dcterms:modified xsi:type="dcterms:W3CDTF">2012-10-29T19:28:14Z</dcterms:modified>
</cp:coreProperties>
</file>