
<file path=[Content_Types].xml><?xml version="1.0" encoding="utf-8"?>
<Types xmlns="http://schemas.openxmlformats.org/package/2006/content-types">
  <Default Extension="png" ContentType="image/png"/>
  <Default Extension="png&amp;ehk=pluMUI1ySMj7ltWmlBrutQ&amp;pid=OfficeInsert" ContentType="image/png"/>
  <Default Extension="jpeg" ContentType="image/jpeg"/>
  <Default Extension="rels" ContentType="application/vnd.openxmlformats-package.relationships+xml"/>
  <Default Extension="xml" ContentType="application/xml"/>
  <Default Extension="gif&amp;ehk=d4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DFE1-5A12-428E-A66D-89E0665D36B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045-D085-4466-BD1A-8FC430D0C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DFE1-5A12-428E-A66D-89E0665D36B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045-D085-4466-BD1A-8FC430D0C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DFE1-5A12-428E-A66D-89E0665D36B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045-D085-4466-BD1A-8FC430D0C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DFE1-5A12-428E-A66D-89E0665D36B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045-D085-4466-BD1A-8FC430D0C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DFE1-5A12-428E-A66D-89E0665D36B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045-D085-4466-BD1A-8FC430D0C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DFE1-5A12-428E-A66D-89E0665D36B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045-D085-4466-BD1A-8FC430D0C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DFE1-5A12-428E-A66D-89E0665D36B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045-D085-4466-BD1A-8FC430D0C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DFE1-5A12-428E-A66D-89E0665D36B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045-D085-4466-BD1A-8FC430D0C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DFE1-5A12-428E-A66D-89E0665D36B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045-D085-4466-BD1A-8FC430D0C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DFE1-5A12-428E-A66D-89E0665D36B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045-D085-4466-BD1A-8FC430D0C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DFE1-5A12-428E-A66D-89E0665D36B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3045-D085-4466-BD1A-8FC430D0C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0DFE1-5A12-428E-A66D-89E0665D36B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E3045-D085-4466-BD1A-8FC430D0C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home.att.net/~1.elliott/AmericanPlasterParadummy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psywarrior.com/DeceptionH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&amp;ehk=d4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&amp;ehk=pluMUI1ySMj7ltWmlBrutQ&amp;pid=OfficeInser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trax4you.com/proofs/patten/pt_history.ht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home.att.net/~1.elliott/paratrooperdummyhistorysite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trangeharvest.com/mt/archive/the_harvest/blown_up_more_inflat.php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crt.state.la.us/tourism/lawwii/maneuvers/LIFE_ARTICLE/img_00560151.ht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napcache.boston.com/universal/site_graphics/blogs/bigpicture/dday_06_07/d23_0p012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34" y="0"/>
            <a:ext cx="9095766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Operation Quicksilver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ache.wists.com/thumbnails/3/cf/3cff52efe24c7d2ccdb00a905866f5fe-ori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"/>
            <a:ext cx="3484984" cy="6324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24400" y="1752600"/>
            <a:ext cx="365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Plaster-headed “paradummy”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ache.wists.com/thumbnails/9/36/93689c8054be1e042e8da5c5b01eabb0-ori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67904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F0"/>
                </a:solidFill>
              </a:rPr>
              <a:t>Moving an inflatable tank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1.bp.blogspot.com/_pPsuc9rvU4Y/TDzjFJX2mSI/AAAAAAAABx4/L849dudhZ2Q/s1600/inflatable_ta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12" y="0"/>
            <a:ext cx="90954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dn5.warhistoryonline.com/wp-content/uploads/2012/11/inflatable_tru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iimodeller.co.nz/wp-content/uploads/Inflaty-Sherm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54202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edia.npr.org/programs/atc/features/2007/sep/deception/tank200-a3b1303cc9ef64477892e72f30698f719fe04101-s6-c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-1024141"/>
            <a:ext cx="8001000" cy="787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7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nglish channel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119534" cy="456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 day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81000"/>
            <a:ext cx="823912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4572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Normandy</a:t>
            </a:r>
          </a:p>
        </p:txBody>
      </p:sp>
      <p:pic>
        <p:nvPicPr>
          <p:cNvPr id="3" name="Picture 2" descr="Esta canción es para una persona muy especial en mi vida, la qu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590800"/>
            <a:ext cx="457200" cy="305058"/>
          </a:xfrm>
          <a:prstGeom prst="rect">
            <a:avLst/>
          </a:prstGeom>
        </p:spPr>
      </p:pic>
      <p:pic>
        <p:nvPicPr>
          <p:cNvPr id="5" name="Picture 4" descr="Esta canción es para una persona muy especial en mi vida, la qu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438400"/>
            <a:ext cx="456813" cy="304800"/>
          </a:xfrm>
          <a:prstGeom prst="rect">
            <a:avLst/>
          </a:prstGeom>
        </p:spPr>
      </p:pic>
      <p:pic>
        <p:nvPicPr>
          <p:cNvPr id="6" name="Picture 5" descr="name union jack or union &lt;strong&gt;flag&lt;/strong&gt; use national &lt;strong&gt;flag&lt;/strong&gt; proportion 1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19300"/>
            <a:ext cx="457200" cy="278476"/>
          </a:xfrm>
          <a:prstGeom prst="rect">
            <a:avLst/>
          </a:prstGeom>
        </p:spPr>
      </p:pic>
      <p:pic>
        <p:nvPicPr>
          <p:cNvPr id="8" name="Picture 7" descr="name union jack or union &lt;strong&gt;flag&lt;/strong&gt; use national &lt;strong&gt;flag&lt;/strong&gt; proportion 1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73" y="2161972"/>
            <a:ext cx="453837" cy="276428"/>
          </a:xfrm>
          <a:prstGeom prst="rect">
            <a:avLst/>
          </a:prstGeom>
        </p:spPr>
      </p:pic>
      <p:pic>
        <p:nvPicPr>
          <p:cNvPr id="10" name="Picture 9" descr="external image &lt;strong&gt;canada&lt;/strong&gt;-&lt;strong&gt;flag&lt;/strong&gt;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14985"/>
            <a:ext cx="495105" cy="32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en-US" dirty="0"/>
              <a:t>General George Patton</a:t>
            </a:r>
          </a:p>
        </p:txBody>
      </p:sp>
      <p:pic>
        <p:nvPicPr>
          <p:cNvPr id="3074" name="Picture 2" descr="https://s-media-cache-ak0.pinimg.com/originals/0c/eb/0a/0ceb0a25339e8ee609e452ad52239f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920" y="1066800"/>
            <a:ext cx="4254158" cy="553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wists.com/thumbnails/c/6f/c6fb90143ef920f3a4d382bcbb77b6a6-ori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76400"/>
            <a:ext cx="6096000" cy="48280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6858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Inflatable B-26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ache.wists.com/thumbnails/e/3f/e3f00a364b5e76333873cb4da31c90fb-ori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0"/>
            <a:ext cx="4495800" cy="67884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1828800"/>
            <a:ext cx="3200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Paratrooper</a:t>
            </a:r>
            <a:r>
              <a:rPr lang="en-US" sz="5400" dirty="0"/>
              <a:t> </a:t>
            </a:r>
            <a:r>
              <a:rPr lang="en-US" sz="4800" dirty="0"/>
              <a:t>Dummies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ache.wists.com/thumbnails/6/9b/69bcf9969f30801574227d508e796bb7-ori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16764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Inflatable Tank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ache.wists.com/thumbnails/7/e5/7e5596616b66ad0c4d95dcb81084b605-ori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533400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Airplane made from wood and burlap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26</Words>
  <Application>Microsoft Office PowerPoint</Application>
  <PresentationFormat>On-screen Show (4:3)</PresentationFormat>
  <Paragraphs>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Operation Quicksilver </vt:lpstr>
      <vt:lpstr>PowerPoint Presentation</vt:lpstr>
      <vt:lpstr>PowerPoint Presentation</vt:lpstr>
      <vt:lpstr>PowerPoint Presentation</vt:lpstr>
      <vt:lpstr>General George Patton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raypec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D-Day Decoys</dc:title>
  <dc:creator>ajames</dc:creator>
  <cp:lastModifiedBy>Wesley Page</cp:lastModifiedBy>
  <cp:revision>10</cp:revision>
  <dcterms:created xsi:type="dcterms:W3CDTF">2013-02-14T14:41:54Z</dcterms:created>
  <dcterms:modified xsi:type="dcterms:W3CDTF">2017-02-23T19:16:53Z</dcterms:modified>
</cp:coreProperties>
</file>