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B69F6-F1B4-4846-8E20-04387CDC2C7D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9B753B-E230-554F-BF42-5475018089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9500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B753B-E230-554F-BF42-54750180893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288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430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301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001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5414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348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6425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8779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900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369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378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260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6DA6C-785B-F24E-9541-AA76F132A2F9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F068-E3C2-5B48-8AF7-0C6DDA0D03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267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8638"/>
            <a:ext cx="7772400" cy="1470025"/>
          </a:xfrm>
        </p:spPr>
        <p:txBody>
          <a:bodyPr/>
          <a:lstStyle/>
          <a:p>
            <a:r>
              <a:rPr lang="en-US" dirty="0" smtClean="0"/>
              <a:t>The Progressive Movement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300" y="1918663"/>
            <a:ext cx="5086350" cy="433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2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Amendment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take power away from Political Machines, Senators would be directly elected by the people.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9442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Fighting the Political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77019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Political Machines—powerful organizations linked to political parties– that controlled local governments</a:t>
            </a:r>
          </a:p>
          <a:p>
            <a:pPr lvl="1"/>
            <a:r>
              <a:rPr lang="en-US" dirty="0" smtClean="0"/>
              <a:t>Political Districts were controlled through the machine’s influence on government jobs and services </a:t>
            </a:r>
          </a:p>
          <a:p>
            <a:pPr lvl="1"/>
            <a:r>
              <a:rPr lang="en-US" dirty="0" smtClean="0"/>
              <a:t>Accepted bribes, campaign </a:t>
            </a:r>
            <a:r>
              <a:rPr lang="en-US" dirty="0"/>
              <a:t>c</a:t>
            </a:r>
            <a:r>
              <a:rPr lang="en-US" dirty="0" smtClean="0"/>
              <a:t>ontributions, and illegal kickbacks.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022" y="1417638"/>
            <a:ext cx="3923650" cy="500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618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Boss Tweed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5462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William M. “Boss” Tweed ran the NYC Democrat political machine in 1860’s &amp; 1870’s.</a:t>
            </a:r>
          </a:p>
          <a:p>
            <a:pPr lvl="1"/>
            <a:r>
              <a:rPr lang="en-US" dirty="0" smtClean="0"/>
              <a:t>Led group of corrupt politicians known as Tweed Ring.</a:t>
            </a:r>
          </a:p>
          <a:p>
            <a:pPr lvl="1"/>
            <a:r>
              <a:rPr lang="en-US" dirty="0" smtClean="0"/>
              <a:t>Collected millions of dollars in illegal payments from companies who did business with the city.</a:t>
            </a:r>
          </a:p>
          <a:p>
            <a:pPr lvl="1"/>
            <a:r>
              <a:rPr lang="en-US" dirty="0" smtClean="0"/>
              <a:t>Harper’s Weekly Cartoonist Thomas Nest exposed Ring and Tweed was convicted and sentenced to prison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1822" y="1160223"/>
            <a:ext cx="4020012" cy="2718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822" y="3878407"/>
            <a:ext cx="4020012" cy="276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28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Spoils of Democracy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Since the early days of the United States, political supporters were rewarded with jobs and contracts. </a:t>
            </a:r>
          </a:p>
          <a:p>
            <a:r>
              <a:rPr lang="en-US" dirty="0" smtClean="0"/>
              <a:t>President’s Garfield and Hayes tried to reform the civil service (non-elected government workers).</a:t>
            </a:r>
          </a:p>
          <a:p>
            <a:r>
              <a:rPr lang="en-US" dirty="0" smtClean="0"/>
              <a:t>Neither </a:t>
            </a:r>
            <a:r>
              <a:rPr lang="en-US" dirty="0"/>
              <a:t>p</a:t>
            </a:r>
            <a:r>
              <a:rPr lang="en-US" dirty="0" smtClean="0"/>
              <a:t>arty backed the reform</a:t>
            </a:r>
          </a:p>
          <a:p>
            <a:r>
              <a:rPr lang="en-US" dirty="0" smtClean="0"/>
              <a:t>Finally the Pendleton Act was passed in 1883, and the Civil Service Commission was created.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3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Clip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286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Pendergast</a:t>
            </a:r>
            <a:r>
              <a:rPr lang="en-US" dirty="0" smtClean="0"/>
              <a:t> Brothers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72518" cy="11455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James “Big Jim” </a:t>
            </a:r>
            <a:r>
              <a:rPr lang="en-US" sz="2400" dirty="0" err="1" smtClean="0"/>
              <a:t>Pendergast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Tom “Boss Tom” </a:t>
            </a:r>
            <a:r>
              <a:rPr lang="en-US" sz="2400" dirty="0" err="1" smtClean="0"/>
              <a:t>Pendergast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442" y="1228866"/>
            <a:ext cx="3065838" cy="2357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6323" y="3741117"/>
            <a:ext cx="4859279" cy="26925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836" y="2745774"/>
            <a:ext cx="2758194" cy="353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6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Business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Sherman Anti-Trust Act-first federal law to control trusts and monopolies </a:t>
            </a:r>
          </a:p>
          <a:p>
            <a:pPr lvl="1"/>
            <a:r>
              <a:rPr lang="en-US" dirty="0" smtClean="0"/>
              <a:t>Not used against business but unions </a:t>
            </a:r>
          </a:p>
          <a:p>
            <a:r>
              <a:rPr lang="en-US" dirty="0" smtClean="0"/>
              <a:t>The Railroad </a:t>
            </a:r>
            <a:r>
              <a:rPr lang="en-US" dirty="0" smtClean="0">
                <a:solidFill>
                  <a:srgbClr val="FF0000"/>
                </a:solidFill>
              </a:rPr>
              <a:t>Oligopoly</a:t>
            </a:r>
            <a:r>
              <a:rPr lang="en-US" dirty="0" smtClean="0"/>
              <a:t>—a few large companies that controlled the railroad. </a:t>
            </a:r>
          </a:p>
          <a:p>
            <a:pPr lvl="1"/>
            <a:r>
              <a:rPr lang="en-US" dirty="0" smtClean="0"/>
              <a:t>Interstate Commerce Act- required to charge reasonable and just rates </a:t>
            </a:r>
          </a:p>
          <a:p>
            <a:r>
              <a:rPr lang="en-US" dirty="0" smtClean="0"/>
              <a:t>Lowered Tariffs </a:t>
            </a:r>
          </a:p>
          <a:p>
            <a:pPr lvl="1"/>
            <a:r>
              <a:rPr lang="en-US" dirty="0" smtClean="0"/>
              <a:t>Republicans raised tariffs to protect American business from foreign competition </a:t>
            </a:r>
          </a:p>
          <a:p>
            <a:pPr lvl="1"/>
            <a:r>
              <a:rPr lang="en-US" dirty="0" smtClean="0"/>
              <a:t>Though these high tariffs made goods more expensive</a:t>
            </a:r>
          </a:p>
        </p:txBody>
      </p:sp>
    </p:spTree>
    <p:extLst>
      <p:ext uri="{BB962C8B-B14F-4D97-AF65-F5344CB8AC3E}">
        <p14:creationId xmlns:p14="http://schemas.microsoft.com/office/powerpoint/2010/main" xmlns="" val="1011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Reformers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0313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Socialists wanted government to control industry and major resources.</a:t>
            </a:r>
          </a:p>
          <a:p>
            <a:r>
              <a:rPr lang="en-US" dirty="0" smtClean="0"/>
              <a:t>Progressives wanted government to regulate business.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Muckrakers</a:t>
            </a:r>
            <a:r>
              <a:rPr lang="en-US" dirty="0" smtClean="0"/>
              <a:t>- reporters who exposed corruption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i="1" dirty="0" smtClean="0">
                <a:solidFill>
                  <a:srgbClr val="000000"/>
                </a:solidFill>
              </a:rPr>
              <a:t>The Jungle </a:t>
            </a:r>
            <a:r>
              <a:rPr lang="en-US" dirty="0" smtClean="0">
                <a:solidFill>
                  <a:srgbClr val="000000"/>
                </a:solidFill>
              </a:rPr>
              <a:t>helped pass the Meat Inspection Act and Pure Food and Drug Act. </a:t>
            </a:r>
          </a:p>
          <a:p>
            <a:pPr marL="0" indent="0">
              <a:buNone/>
            </a:pPr>
            <a:endParaRPr lang="en-US" i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184" y="1600199"/>
            <a:ext cx="408497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379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Oregon System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88949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With the </a:t>
            </a:r>
            <a:r>
              <a:rPr lang="en-US" dirty="0" smtClean="0">
                <a:solidFill>
                  <a:srgbClr val="FF0000"/>
                </a:solidFill>
              </a:rPr>
              <a:t>initiative</a:t>
            </a:r>
            <a:r>
              <a:rPr lang="en-US" dirty="0" smtClean="0"/>
              <a:t>, voters could place issue on ballot in a state election</a:t>
            </a:r>
            <a:r>
              <a:rPr lang="en-US" dirty="0" smtClean="0">
                <a:sym typeface="Wingdings"/>
              </a:rPr>
              <a:t> Voters could accept or reject measures that state legislation enacted with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referendum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Recall </a:t>
            </a:r>
            <a:r>
              <a:rPr lang="en-US" dirty="0" smtClean="0">
                <a:sym typeface="Wingdings"/>
              </a:rPr>
              <a:t>allowed voters to remove elected officials.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114" y="1600200"/>
            <a:ext cx="3737412" cy="43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0478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336</Words>
  <Application>Microsoft Office PowerPoint</Application>
  <PresentationFormat>On-screen Show (4:3)</PresentationFormat>
  <Paragraphs>37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Progressive Movement </vt:lpstr>
      <vt:lpstr>Fighting the Political Machine</vt:lpstr>
      <vt:lpstr>Boss Tweed</vt:lpstr>
      <vt:lpstr>The Spoils of Democracy </vt:lpstr>
      <vt:lpstr>Video Clip</vt:lpstr>
      <vt:lpstr>The Pendergast Brothers</vt:lpstr>
      <vt:lpstr>Controlling Business </vt:lpstr>
      <vt:lpstr>New Reformers</vt:lpstr>
      <vt:lpstr>The Oregon System </vt:lpstr>
      <vt:lpstr>17th Amendment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Progressive Movement </dc:title>
  <dc:creator>Brian Meyer</dc:creator>
  <cp:lastModifiedBy>dstark</cp:lastModifiedBy>
  <cp:revision>8</cp:revision>
  <dcterms:created xsi:type="dcterms:W3CDTF">2013-11-04T02:19:30Z</dcterms:created>
  <dcterms:modified xsi:type="dcterms:W3CDTF">2013-11-04T18:08:28Z</dcterms:modified>
</cp:coreProperties>
</file>