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A683-0FC8-4F4A-8AA2-1E58C31822B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1D40-7CEB-4115-9DC7-C056D5A0E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1920s</a:t>
            </a:r>
            <a:br>
              <a:rPr lang="en-US" dirty="0" smtClean="0"/>
            </a:br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 Machine Gun</a:t>
            </a:r>
            <a:endParaRPr lang="en-US" dirty="0"/>
          </a:p>
        </p:txBody>
      </p:sp>
      <p:pic>
        <p:nvPicPr>
          <p:cNvPr id="9" name="Content Placeholder 8" descr="Tommy G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286000"/>
            <a:ext cx="4251959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pic>
        <p:nvPicPr>
          <p:cNvPr id="8" name="Content Placeholder 7" descr="21st Amend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81200"/>
            <a:ext cx="5419725" cy="3131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Scopes Trial</a:t>
            </a:r>
            <a:endParaRPr lang="en-US" dirty="0"/>
          </a:p>
        </p:txBody>
      </p:sp>
      <p:pic>
        <p:nvPicPr>
          <p:cNvPr id="4" name="Content Placeholder 3" descr="Scopes Trial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343400" cy="3810000"/>
          </a:xfrm>
        </p:spPr>
      </p:pic>
      <p:pic>
        <p:nvPicPr>
          <p:cNvPr id="5" name="Picture 4" descr="Scopes Tria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981200"/>
            <a:ext cx="4038600" cy="397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Hoover</a:t>
            </a:r>
            <a:endParaRPr lang="en-US" dirty="0"/>
          </a:p>
        </p:txBody>
      </p:sp>
      <p:pic>
        <p:nvPicPr>
          <p:cNvPr id="4" name="Content Placeholder 3" descr="ho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1367" y="1600200"/>
            <a:ext cx="342126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  <a:endParaRPr lang="en-US" dirty="0"/>
          </a:p>
        </p:txBody>
      </p:sp>
      <p:pic>
        <p:nvPicPr>
          <p:cNvPr id="6" name="Content Placeholder 5" descr="harlem r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057400"/>
            <a:ext cx="3715820" cy="2667000"/>
          </a:xfrm>
        </p:spPr>
      </p:pic>
      <p:pic>
        <p:nvPicPr>
          <p:cNvPr id="1026" name="Picture 2" descr="S:\Teachers\BRansom\1920s Pic\Harle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3108035" cy="354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  <a:endParaRPr lang="en-US" dirty="0"/>
          </a:p>
        </p:txBody>
      </p:sp>
      <p:pic>
        <p:nvPicPr>
          <p:cNvPr id="5" name="Content Placeholder 4" descr="harlem celeb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3276600" cy="3581400"/>
          </a:xfrm>
        </p:spPr>
      </p:pic>
      <p:pic>
        <p:nvPicPr>
          <p:cNvPr id="6" name="Content Placeholder 5" descr="tony-millionaire-harlem-renaissanc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1"/>
            <a:ext cx="3259336" cy="43457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  <a:endParaRPr lang="en-US" dirty="0"/>
          </a:p>
        </p:txBody>
      </p:sp>
      <p:pic>
        <p:nvPicPr>
          <p:cNvPr id="4" name="Content Placeholder 3" descr="jazz clu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752600"/>
            <a:ext cx="4920414" cy="37395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pic>
        <p:nvPicPr>
          <p:cNvPr id="7" name="Content Placeholder 6" descr="prohi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3272082" cy="3429000"/>
          </a:xfrm>
        </p:spPr>
      </p:pic>
      <p:pic>
        <p:nvPicPr>
          <p:cNvPr id="8" name="Content Placeholder 7" descr="prohib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3777150" cy="3306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Speakeasies</a:t>
            </a:r>
            <a:endParaRPr lang="en-US" dirty="0"/>
          </a:p>
        </p:txBody>
      </p:sp>
      <p:pic>
        <p:nvPicPr>
          <p:cNvPr id="5" name="Content Placeholder 4" descr="speakeasi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3351322" cy="3239611"/>
          </a:xfrm>
        </p:spPr>
      </p:pic>
      <p:pic>
        <p:nvPicPr>
          <p:cNvPr id="6" name="Content Placeholder 5" descr="Speakeasy-Bar-photo0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05000"/>
            <a:ext cx="4104504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Speakeasies</a:t>
            </a:r>
            <a:endParaRPr lang="en-US" dirty="0"/>
          </a:p>
        </p:txBody>
      </p:sp>
      <p:pic>
        <p:nvPicPr>
          <p:cNvPr id="8" name="Content Placeholder 7" descr="speak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4477995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Bootleggers</a:t>
            </a:r>
            <a:endParaRPr lang="en-US" dirty="0"/>
          </a:p>
        </p:txBody>
      </p:sp>
      <p:pic>
        <p:nvPicPr>
          <p:cNvPr id="7" name="Content Placeholder 6" descr="bootlegg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362200"/>
            <a:ext cx="3364687" cy="2667794"/>
          </a:xfrm>
        </p:spPr>
      </p:pic>
      <p:pic>
        <p:nvPicPr>
          <p:cNvPr id="8" name="Content Placeholder 7" descr="Capon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0805" y="1600200"/>
            <a:ext cx="3373389" cy="4525963"/>
          </a:xfrm>
        </p:spPr>
      </p:pic>
      <p:sp>
        <p:nvSpPr>
          <p:cNvPr id="9" name="TextBox 8"/>
          <p:cNvSpPr txBox="1"/>
          <p:nvPr/>
        </p:nvSpPr>
        <p:spPr>
          <a:xfrm>
            <a:off x="5105400" y="6400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 Capone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Capone vs. 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 Capone</a:t>
            </a:r>
            <a:endParaRPr lang="en-US" dirty="0"/>
          </a:p>
        </p:txBody>
      </p:sp>
      <p:pic>
        <p:nvPicPr>
          <p:cNvPr id="7" name="Content Placeholder 6" descr="Capo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04764" y="2174875"/>
            <a:ext cx="2945059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Eliot Ness</a:t>
            </a:r>
            <a:endParaRPr lang="en-US" dirty="0"/>
          </a:p>
        </p:txBody>
      </p:sp>
      <p:pic>
        <p:nvPicPr>
          <p:cNvPr id="8" name="Content Placeholder 7" descr="Nes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64039" y="2174875"/>
            <a:ext cx="3203747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31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1920s Prohibition</vt:lpstr>
      <vt:lpstr>Harlem Renaissance</vt:lpstr>
      <vt:lpstr>Harlem Renaissance</vt:lpstr>
      <vt:lpstr>Harlem Renaissance</vt:lpstr>
      <vt:lpstr>18th Amendment</vt:lpstr>
      <vt:lpstr>Speakeasies</vt:lpstr>
      <vt:lpstr>Speakeasies</vt:lpstr>
      <vt:lpstr>Bootleggers</vt:lpstr>
      <vt:lpstr>Capone vs. Ness</vt:lpstr>
      <vt:lpstr>Thompson Machine Gun</vt:lpstr>
      <vt:lpstr>21st Amendment</vt:lpstr>
      <vt:lpstr>Scopes Trial</vt:lpstr>
      <vt:lpstr>Herbert Hoover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raypec</dc:creator>
  <cp:lastModifiedBy>dstark</cp:lastModifiedBy>
  <cp:revision>20</cp:revision>
  <dcterms:created xsi:type="dcterms:W3CDTF">2010-01-20T14:25:03Z</dcterms:created>
  <dcterms:modified xsi:type="dcterms:W3CDTF">2012-12-04T15:58:13Z</dcterms:modified>
</cp:coreProperties>
</file>