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80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36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86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85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965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02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41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66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01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49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01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F2B1-94C9-C144-828A-3B8F4DDB1EF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D273-E182-314B-8F0C-7A1BDA3C9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44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5689"/>
            <a:ext cx="7772400" cy="1470025"/>
          </a:xfrm>
        </p:spPr>
        <p:txBody>
          <a:bodyPr/>
          <a:lstStyle/>
          <a:p>
            <a:r>
              <a:rPr lang="en-US" dirty="0" smtClean="0"/>
              <a:t>Railroads Lead the Way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63" y="1952925"/>
            <a:ext cx="6603762" cy="47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20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Following the Civil War, the railroad system drove economic growth.</a:t>
            </a:r>
          </a:p>
          <a:p>
            <a:r>
              <a:rPr lang="en-US" sz="2400" dirty="0" smtClean="0"/>
              <a:t>Immigrants and minorities were among the thousands of </a:t>
            </a:r>
            <a:r>
              <a:rPr lang="en-US" sz="2400" dirty="0" smtClean="0">
                <a:solidFill>
                  <a:srgbClr val="FF0000"/>
                </a:solidFill>
              </a:rPr>
              <a:t>laborers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who helped expand the railroad from 30,000 miles of track in 1860 to 193,000 miles of track in 1900.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Larger railroad companies began </a:t>
            </a:r>
            <a:r>
              <a:rPr lang="en-US" sz="2400" dirty="0" smtClean="0">
                <a:solidFill>
                  <a:srgbClr val="FF0000"/>
                </a:solidFill>
              </a:rPr>
              <a:t>consolidating</a:t>
            </a:r>
            <a:r>
              <a:rPr lang="en-US" sz="2400" dirty="0" smtClean="0">
                <a:solidFill>
                  <a:srgbClr val="000000"/>
                </a:solidFill>
              </a:rPr>
              <a:t>—combining companies– with smaller companies or driving them out of business.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This </a:t>
            </a:r>
            <a:r>
              <a:rPr lang="en-US" sz="2400" dirty="0" smtClean="0">
                <a:solidFill>
                  <a:srgbClr val="FF0000"/>
                </a:solidFill>
              </a:rPr>
              <a:t>consolidation</a:t>
            </a:r>
            <a:r>
              <a:rPr lang="en-US" sz="2400" dirty="0" smtClean="0">
                <a:solidFill>
                  <a:srgbClr val="000000"/>
                </a:solidFill>
              </a:rPr>
              <a:t> made larger companies more efficient and allowed companies to establish standard prices and more uniform service.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266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Barons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17251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Railroad consolidation turned a few railroad owners into </a:t>
            </a:r>
            <a:r>
              <a:rPr lang="en-US" sz="2400" dirty="0" smtClean="0">
                <a:solidFill>
                  <a:srgbClr val="FF0000"/>
                </a:solidFill>
              </a:rPr>
              <a:t>railroad barons </a:t>
            </a:r>
            <a:r>
              <a:rPr lang="en-US" sz="2400" dirty="0" smtClean="0"/>
              <a:t>who controlled the nations rail traffic.</a:t>
            </a:r>
          </a:p>
          <a:p>
            <a:r>
              <a:rPr lang="en-US" sz="2400" dirty="0" smtClean="0"/>
              <a:t>Cornelius Vanderbilt was one of the first railroad barons and becomes one of the richest men in the world.</a:t>
            </a:r>
          </a:p>
          <a:p>
            <a:r>
              <a:rPr lang="en-US" sz="2400" dirty="0" smtClean="0"/>
              <a:t>These barons were extremely cut throat businessmen in an age of few laws and regulations for businesses.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256" y="1081148"/>
            <a:ext cx="2540000" cy="2694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122" y="4015694"/>
            <a:ext cx="2748134" cy="25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56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advantages and disadvantages of consolidation?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50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Stimulates 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Railroads transported raw materials, manufactured goods, produce, and livestock. </a:t>
            </a:r>
          </a:p>
          <a:p>
            <a:r>
              <a:rPr lang="en-US" dirty="0" smtClean="0"/>
              <a:t>The construction of the railroads helped many American industries grow. The steel and lumber industries greatly benefited from railroad expansion.</a:t>
            </a:r>
          </a:p>
          <a:p>
            <a:r>
              <a:rPr lang="en-US" dirty="0" smtClean="0"/>
              <a:t>Railroad companies provided thousands of jobs.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205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611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so many railroads being built across the country, standardization was greatly needed within the industry.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standard gauge</a:t>
            </a:r>
            <a:r>
              <a:rPr lang="en-US" dirty="0" smtClean="0"/>
              <a:t> was adopted (4ftx8.5in.) to make railroad track width uniform. </a:t>
            </a:r>
            <a:endParaRPr lang="en-US" dirty="0"/>
          </a:p>
        </p:txBody>
      </p:sp>
      <p:pic>
        <p:nvPicPr>
          <p:cNvPr id="4" name="Picture 3" descr="Train_wreck_at_Montparnasse_1895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313" y="1600200"/>
            <a:ext cx="3707262" cy="44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91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57604" cy="4525963"/>
          </a:xfrm>
        </p:spPr>
        <p:txBody>
          <a:bodyPr/>
          <a:lstStyle/>
          <a:p>
            <a:r>
              <a:rPr lang="en-US" dirty="0" smtClean="0"/>
              <a:t>Four new technologies help improve railroads:</a:t>
            </a:r>
          </a:p>
          <a:p>
            <a:pPr lvl="1"/>
            <a:r>
              <a:rPr lang="en-US" dirty="0" smtClean="0"/>
              <a:t>Air Brakes </a:t>
            </a:r>
          </a:p>
          <a:p>
            <a:pPr lvl="1"/>
            <a:r>
              <a:rPr lang="en-US" dirty="0" err="1" smtClean="0"/>
              <a:t>Janney</a:t>
            </a:r>
            <a:r>
              <a:rPr lang="en-US" dirty="0" smtClean="0"/>
              <a:t> Car Couplers (made it easier to link train cars)</a:t>
            </a:r>
          </a:p>
          <a:p>
            <a:pPr lvl="1"/>
            <a:r>
              <a:rPr lang="en-US" dirty="0" smtClean="0"/>
              <a:t>Refrigerated Cars</a:t>
            </a:r>
          </a:p>
          <a:p>
            <a:pPr lvl="1"/>
            <a:r>
              <a:rPr lang="en-US" dirty="0" smtClean="0"/>
              <a:t>Sleeping Cars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804" y="1417638"/>
            <a:ext cx="3398654" cy="503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94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for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Railroad companies competed fiercely for customers. </a:t>
            </a:r>
          </a:p>
          <a:p>
            <a:r>
              <a:rPr lang="en-US" sz="2400" dirty="0" smtClean="0"/>
              <a:t>Large railroad companies would offer secret discounts, </a:t>
            </a:r>
            <a:r>
              <a:rPr lang="en-US" sz="2400" dirty="0" smtClean="0">
                <a:solidFill>
                  <a:srgbClr val="FF0000"/>
                </a:solidFill>
              </a:rPr>
              <a:t>rebates</a:t>
            </a:r>
            <a:r>
              <a:rPr lang="en-US" sz="2400" dirty="0" smtClean="0"/>
              <a:t>, for their big customers to undercut small companies. Many of these small companies were forced out of business because they could not compete.</a:t>
            </a:r>
          </a:p>
          <a:p>
            <a:r>
              <a:rPr lang="en-US" sz="2400" dirty="0" smtClean="0"/>
              <a:t>These discounts were made up by the railroad companies by charging smaller customers higher rates.</a:t>
            </a:r>
          </a:p>
          <a:p>
            <a:r>
              <a:rPr lang="en-US" sz="2400" dirty="0" smtClean="0"/>
              <a:t>Railroad barons made secret deals with each other called </a:t>
            </a:r>
            <a:r>
              <a:rPr lang="en-US" sz="2400" dirty="0" smtClean="0">
                <a:solidFill>
                  <a:srgbClr val="FF0000"/>
                </a:solidFill>
              </a:rPr>
              <a:t>pools. </a:t>
            </a:r>
            <a:r>
              <a:rPr lang="en-US" sz="2400" dirty="0" smtClean="0">
                <a:solidFill>
                  <a:srgbClr val="000000"/>
                </a:solidFill>
              </a:rPr>
              <a:t>These </a:t>
            </a:r>
            <a:r>
              <a:rPr lang="en-US" sz="2400" dirty="0" smtClean="0">
                <a:solidFill>
                  <a:srgbClr val="FF0000"/>
                </a:solidFill>
              </a:rPr>
              <a:t>pools </a:t>
            </a:r>
            <a:r>
              <a:rPr lang="en-US" sz="2400" dirty="0" smtClean="0"/>
              <a:t>divided business among members and set rates. With no outside competition, barons charged higher rates and earned bigger profits.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40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2 technologies that improved railroad travel. Explain.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58" y="2745774"/>
            <a:ext cx="6219424" cy="36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07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365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Railroads Lead the Way</vt:lpstr>
      <vt:lpstr>Railroad Expansion</vt:lpstr>
      <vt:lpstr>Railroad Barons </vt:lpstr>
      <vt:lpstr>Question</vt:lpstr>
      <vt:lpstr>Railroad Stimulates Economy </vt:lpstr>
      <vt:lpstr>Improving the Railroads</vt:lpstr>
      <vt:lpstr>Railroad Technology </vt:lpstr>
      <vt:lpstr>Competing for Customers</vt:lpstr>
      <vt:lpstr>Task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Railroads Lead the Way</dc:title>
  <dc:creator>Brian Meyer</dc:creator>
  <cp:lastModifiedBy>dstark</cp:lastModifiedBy>
  <cp:revision>7</cp:revision>
  <dcterms:created xsi:type="dcterms:W3CDTF">2013-10-10T00:54:26Z</dcterms:created>
  <dcterms:modified xsi:type="dcterms:W3CDTF">2013-10-14T12:18:36Z</dcterms:modified>
</cp:coreProperties>
</file>