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28E-2C81-C447-86D6-8BD15BEB119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1C68-6863-164C-8BE4-F11AD4787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06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28E-2C81-C447-86D6-8BD15BEB119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1C68-6863-164C-8BE4-F11AD4787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28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28E-2C81-C447-86D6-8BD15BEB119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1C68-6863-164C-8BE4-F11AD4787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7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28E-2C81-C447-86D6-8BD15BEB119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1C68-6863-164C-8BE4-F11AD4787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61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28E-2C81-C447-86D6-8BD15BEB119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1C68-6863-164C-8BE4-F11AD4787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3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28E-2C81-C447-86D6-8BD15BEB119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1C68-6863-164C-8BE4-F11AD4787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03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28E-2C81-C447-86D6-8BD15BEB119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1C68-6863-164C-8BE4-F11AD4787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31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28E-2C81-C447-86D6-8BD15BEB119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1C68-6863-164C-8BE4-F11AD4787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0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28E-2C81-C447-86D6-8BD15BEB119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1C68-6863-164C-8BE4-F11AD4787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52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28E-2C81-C447-86D6-8BD15BEB119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1C68-6863-164C-8BE4-F11AD4787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49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A28E-2C81-C447-86D6-8BD15BEB119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1C68-6863-164C-8BE4-F11AD4787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3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A28E-2C81-C447-86D6-8BD15BEB119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1C68-6863-164C-8BE4-F11AD4787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3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49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Engravers MT"/>
                <a:cs typeface="Engravers MT"/>
              </a:rPr>
              <a:t>Lifestyles of the Rich and Robber Barons </a:t>
            </a:r>
            <a:endParaRPr lang="en-US" dirty="0">
              <a:latin typeface="Engravers MT"/>
              <a:cs typeface="Engravers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80" y="3078347"/>
            <a:ext cx="3111834" cy="2560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48" y="3078347"/>
            <a:ext cx="3371934" cy="25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25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Cornelius Vanderbilt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1493" cy="4525963"/>
          </a:xfrm>
        </p:spPr>
        <p:txBody>
          <a:bodyPr/>
          <a:lstStyle/>
          <a:p>
            <a:r>
              <a:rPr lang="en-US" sz="2400" dirty="0" smtClean="0"/>
              <a:t>Railroad and Steamboat Baron</a:t>
            </a:r>
          </a:p>
          <a:p>
            <a:r>
              <a:rPr lang="en-US" sz="2400" dirty="0" smtClean="0"/>
              <a:t>“What do I care about the law. </a:t>
            </a:r>
            <a:r>
              <a:rPr lang="en-US" sz="2400" dirty="0" err="1" smtClean="0"/>
              <a:t>Ain’t</a:t>
            </a:r>
            <a:r>
              <a:rPr lang="en-US" sz="2400" dirty="0" smtClean="0"/>
              <a:t> I  got the power?”</a:t>
            </a:r>
          </a:p>
          <a:p>
            <a:r>
              <a:rPr lang="en-US" sz="2400" dirty="0" smtClean="0"/>
              <a:t>Worth $100 million at his death ($143 Billion today)</a:t>
            </a:r>
          </a:p>
          <a:p>
            <a:r>
              <a:rPr lang="en-US" sz="2400" dirty="0" smtClean="0"/>
              <a:t>One of his many arch enemies was Mark Twain who accused him of having no soul. </a:t>
            </a:r>
          </a:p>
          <a:p>
            <a:r>
              <a:rPr lang="en-US" sz="2400" dirty="0" smtClean="0"/>
              <a:t>Great grandson is  Anderson “The Silver Fox” Cooper.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65" y="1738561"/>
            <a:ext cx="2706299" cy="1877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365" y="3645692"/>
            <a:ext cx="2800375" cy="24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06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D. Rockefeller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1785" cy="4525963"/>
          </a:xfrm>
        </p:spPr>
        <p:txBody>
          <a:bodyPr/>
          <a:lstStyle/>
          <a:p>
            <a:r>
              <a:rPr lang="en-US" sz="2400" dirty="0" smtClean="0"/>
              <a:t>Oil Baron </a:t>
            </a:r>
          </a:p>
          <a:p>
            <a:r>
              <a:rPr lang="en-US" sz="2400" dirty="0" smtClean="0"/>
              <a:t>“God gave me my money.”</a:t>
            </a:r>
          </a:p>
          <a:p>
            <a:r>
              <a:rPr lang="en-US" sz="2400" dirty="0" smtClean="0"/>
              <a:t>Father was a Snake Oil salesman. </a:t>
            </a:r>
          </a:p>
          <a:p>
            <a:r>
              <a:rPr lang="en-US" sz="2400" dirty="0" smtClean="0"/>
              <a:t>Company he created—Standard Oil-- was ruled a monopoly and split into 34 companies (Conoco, Amoco, Chevron, Exxon Mobile) </a:t>
            </a:r>
          </a:p>
          <a:p>
            <a:r>
              <a:rPr lang="en-US" sz="2400" dirty="0" smtClean="0"/>
              <a:t>Donated $550 million of his $900 billion fortune.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032" y="1417638"/>
            <a:ext cx="2994768" cy="2289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46" y="3957592"/>
            <a:ext cx="3064054" cy="21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33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Carnegie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94915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Steel Baron </a:t>
            </a:r>
          </a:p>
          <a:p>
            <a:r>
              <a:rPr lang="en-US" sz="2000" dirty="0" smtClean="0"/>
              <a:t>Scottish Immigrant </a:t>
            </a:r>
          </a:p>
          <a:p>
            <a:r>
              <a:rPr lang="en-US" sz="2000" dirty="0" smtClean="0"/>
              <a:t>Preached the “Gospel of Wealth”-- that barons should not only accumulate wealth but should distribute wealth to help others. </a:t>
            </a:r>
          </a:p>
          <a:p>
            <a:r>
              <a:rPr lang="en-US" sz="2000" dirty="0" smtClean="0"/>
              <a:t>1892 Homestead Strike </a:t>
            </a:r>
          </a:p>
          <a:p>
            <a:r>
              <a:rPr lang="en-US" sz="2000" dirty="0" smtClean="0"/>
              <a:t>Worth $400 million, gave away $380 million.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1417638"/>
            <a:ext cx="2578100" cy="2289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504" y="3869349"/>
            <a:ext cx="3105296" cy="251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69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 Morgan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6113" cy="4525963"/>
          </a:xfrm>
        </p:spPr>
        <p:txBody>
          <a:bodyPr/>
          <a:lstStyle/>
          <a:p>
            <a:r>
              <a:rPr lang="en-US" sz="2000" dirty="0" smtClean="0"/>
              <a:t>Finance/Banking Baron</a:t>
            </a:r>
          </a:p>
          <a:p>
            <a:r>
              <a:rPr lang="en-US" sz="2000" dirty="0" smtClean="0"/>
              <a:t>“We are not in business for our health.”</a:t>
            </a:r>
          </a:p>
          <a:p>
            <a:r>
              <a:rPr lang="en-US" sz="2000" dirty="0" smtClean="0"/>
              <a:t>Helped form General Electric, US Steel, and The New York Times.</a:t>
            </a:r>
          </a:p>
          <a:p>
            <a:r>
              <a:rPr lang="en-US" sz="2000" dirty="0" smtClean="0"/>
              <a:t>Was viewed as the most powerful man in America.</a:t>
            </a:r>
          </a:p>
          <a:p>
            <a:r>
              <a:rPr lang="en-US" sz="2000" dirty="0" smtClean="0"/>
              <a:t>Archenemy was Teddy Roosevelt. </a:t>
            </a:r>
          </a:p>
          <a:p>
            <a:r>
              <a:rPr lang="en-US" sz="2000" dirty="0" smtClean="0"/>
              <a:t>Spent $60 million ($900 million today) on art.</a:t>
            </a:r>
          </a:p>
          <a:p>
            <a:r>
              <a:rPr lang="en-US" sz="2000" dirty="0" smtClean="0"/>
              <a:t>His uncle wrote the song “Jingle Bells”.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718" y="1600201"/>
            <a:ext cx="3239661" cy="2466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244" y="4221628"/>
            <a:ext cx="3394135" cy="19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91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230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Lifestyles of the Rich and Robber Barons </vt:lpstr>
      <vt:lpstr>Cornelius Vanderbilt </vt:lpstr>
      <vt:lpstr>John D. Rockefeller </vt:lpstr>
      <vt:lpstr>Andrew Carnegie </vt:lpstr>
      <vt:lpstr>JP Morgan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Lifestyles of the Rich and Robber Barons </dc:title>
  <dc:creator>Brian Meyer</dc:creator>
  <cp:lastModifiedBy>dstark</cp:lastModifiedBy>
  <cp:revision>7</cp:revision>
  <dcterms:created xsi:type="dcterms:W3CDTF">2013-10-14T23:12:17Z</dcterms:created>
  <dcterms:modified xsi:type="dcterms:W3CDTF">2013-10-17T12:16:24Z</dcterms:modified>
</cp:coreProperties>
</file>