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508B0-C2D4-49B1-AE52-55144D2DD94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3A25F-4AF4-466A-B611-7DC6AD94A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35DE-491E-470A-A65D-6E73B31C95DA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r>
              <a:rPr lang="en-US" dirty="0" smtClean="0"/>
              <a:t>Settlers on the Plains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t0.gstatic.com/images?q=tbn:ANd9GcSiaQV6XYQp3D7Q60cO7Grtgu3plNOS2MdMGsVaRnkHby6xTdUCRG7Q5Uo7NQ:memory.loc.gov/ammem/cbhtml/intro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1"/>
            <a:ext cx="91440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omestead Ac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28600"/>
            <a:ext cx="4343400" cy="5897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nd-grant.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762000"/>
            <a:ext cx="50292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omestead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304800"/>
            <a:ext cx="4648200" cy="5821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://www.google.com/url?source=imglanding&amp;ct=img&amp;q=http://digital.library.okstate.edu/encyclopedia/entries/D/images/DU003A.jpg&amp;sa=X&amp;ei=HhtSUJH8IZK29gS0pYFQ&amp;ved=0CAwQ8wc4Nw&amp;usg=AFQjCNFPEp-oxlaGfuqon-3Al19BHg5_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1736" y="3352800"/>
            <a:ext cx="4392264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Dugouts-build in earth (problems: construction/solid?)</a:t>
            </a:r>
          </a:p>
          <a:p>
            <a:r>
              <a:rPr lang="en-US" dirty="0" err="1" smtClean="0"/>
              <a:t>Soddies</a:t>
            </a:r>
            <a:r>
              <a:rPr lang="en-US" dirty="0" smtClean="0"/>
              <a:t>-built of earth (problems: snakes/spiders)</a:t>
            </a:r>
          </a:p>
          <a:p>
            <a:r>
              <a:rPr lang="en-US" dirty="0" smtClean="0"/>
              <a:t>Stone (problem-scarcity)</a:t>
            </a:r>
          </a:p>
          <a:p>
            <a:endParaRPr lang="en-US" dirty="0"/>
          </a:p>
        </p:txBody>
      </p:sp>
      <p:pic>
        <p:nvPicPr>
          <p:cNvPr id="13314" name="Picture 2" descr="http://t0.gstatic.com/images?q=tbn:ANd9GcQymst44DwlkzPemrQGBlIf16yMYQj50yc0QIr05BCs_FmkGShL:2.bp.blogspot.com/_DKVGOYNugAE/TC-7yvxiCQI/AAAAAAAAAW4/27xeTt-IFk0/s1600/sodd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0"/>
            <a:ext cx="2571750" cy="1781176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ANd9GcR5pGPwvfFaUHPNcWycBUq67XflJLXthxVc7Dz6sfwHd_vvQ_ADo6BfnfAx:webs.rps205.com/curriculum/ssandvoc/images/D3A2AC6F9A2844EDB0CE597563EA8D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00600"/>
            <a:ext cx="4598894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1.gstatic.com/images?q=tbn:ANd9GcRrKilg8BVV4dF8PEz4BwcyyvgWQ5TibA4Dycxz4wKeJMwMEkWR:etc.usf.edu/clipart/84900/84936/84936_steel_plow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573138"/>
            <a:ext cx="5676900" cy="25990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Early wooden plows couldn’t penetrate the soil enough</a:t>
            </a:r>
          </a:p>
          <a:p>
            <a:r>
              <a:rPr lang="en-US" dirty="0" smtClean="0"/>
              <a:t>Steel plows increase production</a:t>
            </a:r>
          </a:p>
          <a:p>
            <a:r>
              <a:rPr lang="en-US" dirty="0" smtClean="0"/>
              <a:t>Barbed wire and wind mills increase</a:t>
            </a:r>
            <a:endParaRPr lang="en-US" dirty="0"/>
          </a:p>
        </p:txBody>
      </p:sp>
      <p:pic>
        <p:nvPicPr>
          <p:cNvPr id="12292" name="Picture 4" descr="http://t3.gstatic.com/images?q=tbn:ANd9GcR_KqX0mEjkRsvZ5ODjwYbZT6jtzlO4NNQa6fXcLFa4N_PhGiofWq6SBAA:www.greenbike.org/MidWest2004/Photos2004/Jpegs/Day%2520Two%2520Photos/Day2/solar041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62795"/>
            <a:ext cx="2057400" cy="3095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</a:t>
            </a:r>
            <a:r>
              <a:rPr lang="en-US" dirty="0"/>
              <a:t>O</a:t>
            </a:r>
            <a:r>
              <a:rPr lang="en-US" dirty="0" smtClean="0"/>
              <a:t>wnership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Tracts of land sold by rail companies to farmers</a:t>
            </a:r>
          </a:p>
          <a:p>
            <a:r>
              <a:rPr lang="en-US" dirty="0" err="1" smtClean="0"/>
              <a:t>Exodusters</a:t>
            </a:r>
            <a:r>
              <a:rPr lang="en-US" dirty="0" smtClean="0"/>
              <a:t>: AA’s going west to escape South</a:t>
            </a:r>
          </a:p>
          <a:p>
            <a:r>
              <a:rPr lang="en-US" dirty="0" smtClean="0"/>
              <a:t>Advertisements entice people to go to MN/ND</a:t>
            </a:r>
          </a:p>
          <a:p>
            <a:pPr>
              <a:buNone/>
            </a:pPr>
            <a:r>
              <a:rPr lang="en-US" dirty="0" smtClean="0"/>
              <a:t>COULD OWN LAND!!</a:t>
            </a:r>
          </a:p>
          <a:p>
            <a:endParaRPr lang="en-US" dirty="0"/>
          </a:p>
        </p:txBody>
      </p:sp>
      <p:pic>
        <p:nvPicPr>
          <p:cNvPr id="11268" name="Picture 4" descr="http://www.google.com/url?source=imglanding&amp;ct=img&amp;q=http://www.loc.gov/exhibits/african/images/boat.jpg&amp;sa=X&amp;ei=xRtSUIv8FqnE2gXkyICwAQ&amp;ved=0CAwQ8wc&amp;usg=AFQjCNExvc3jqILN54wEQdBBSoUMuRyH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8309" y="4191000"/>
            <a:ext cx="4625691" cy="2667000"/>
          </a:xfrm>
          <a:prstGeom prst="rect">
            <a:avLst/>
          </a:prstGeom>
          <a:noFill/>
        </p:spPr>
      </p:pic>
      <p:pic>
        <p:nvPicPr>
          <p:cNvPr id="11270" name="Picture 6" descr="http://t0.gstatic.com/images?q=tbn:ANd9GcTM4Pgxb52qrxgoOyIiLuFOo9p6nqbZLpzFyQf2pfyiYUCsHUHVQA:www.doingbusinessthailand.com/wp-content/uploads/2012/03/foreign-land-ownership-in-thail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0"/>
            <a:ext cx="4191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/>
          <a:lstStyle/>
          <a:p>
            <a:r>
              <a:rPr lang="en-US" dirty="0" smtClean="0"/>
              <a:t>Farming for men, or hunting</a:t>
            </a:r>
          </a:p>
          <a:p>
            <a:r>
              <a:rPr lang="en-US" dirty="0" smtClean="0"/>
              <a:t>Children helped with farming-little education</a:t>
            </a:r>
          </a:p>
          <a:p>
            <a:r>
              <a:rPr lang="en-US" dirty="0" smtClean="0"/>
              <a:t>Women were active contributors to the farm-expanded role</a:t>
            </a:r>
          </a:p>
          <a:p>
            <a:r>
              <a:rPr lang="en-US" dirty="0" smtClean="0"/>
              <a:t>Challenges: </a:t>
            </a:r>
            <a:r>
              <a:rPr lang="en-US" dirty="0" err="1" smtClean="0"/>
              <a:t>droubt</a:t>
            </a:r>
            <a:r>
              <a:rPr lang="en-US" dirty="0" smtClean="0"/>
              <a:t>, cold, grasshoppers, labor, flooding in MW</a:t>
            </a:r>
            <a:endParaRPr lang="en-US" dirty="0"/>
          </a:p>
        </p:txBody>
      </p:sp>
      <p:pic>
        <p:nvPicPr>
          <p:cNvPr id="10242" name="Picture 2" descr="http://t1.gstatic.com/images?q=tbn:ANd9GcQD-AKOsUYMrPDgk7hiyFVkL3bR17s8rOc6s_TxDeM5cFHuOBaisQ:www.theinnovationdiaries.com/wp-content/uploads/2011/07/conventional-farm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38350" cy="2247901"/>
          </a:xfrm>
          <a:prstGeom prst="rect">
            <a:avLst/>
          </a:prstGeom>
          <a:noFill/>
        </p:spPr>
      </p:pic>
      <p:pic>
        <p:nvPicPr>
          <p:cNvPr id="10244" name="Picture 4" descr="http://t0.gstatic.com/images?q=tbn:ANd9GcQM7moW9vK9gXi-k7-KPiJipesEcZG_ta9z4IQc94OwW4NteiSO:www.equityenergyresources.com/image/organic_farm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0"/>
            <a:ext cx="1857375" cy="2457451"/>
          </a:xfrm>
          <a:prstGeom prst="rect">
            <a:avLst/>
          </a:prstGeom>
          <a:noFill/>
        </p:spPr>
      </p:pic>
      <p:pic>
        <p:nvPicPr>
          <p:cNvPr id="10246" name="Picture 6" descr="http://t2.gstatic.com/images?q=tbn:ANd9GcSnazt4dH0hWmQzMgxmHn6yiHZ1FFRcGyOzL4CVxBWMauQML_pilo2A-CsdoA:www.naturephoto-cz.com/photos/krasensky/grasshopper-06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295400"/>
            <a:ext cx="1571625" cy="118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would a farmer see the railroad as beneficial/necessary?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problems can you see with the farmers dependency on the railroad?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132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Settlers on the Plains</vt:lpstr>
      <vt:lpstr>Slide 2</vt:lpstr>
      <vt:lpstr>Slide 3</vt:lpstr>
      <vt:lpstr>Slide 4</vt:lpstr>
      <vt:lpstr>Housing</vt:lpstr>
      <vt:lpstr>Technology</vt:lpstr>
      <vt:lpstr>Land Ownership Concepts</vt:lpstr>
      <vt:lpstr>Typical Day</vt:lpstr>
      <vt:lpstr>Slide 9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Settlers on the Plains</dc:title>
  <dc:creator>dhoward</dc:creator>
  <cp:lastModifiedBy>dstark</cp:lastModifiedBy>
  <cp:revision>84</cp:revision>
  <dcterms:created xsi:type="dcterms:W3CDTF">2012-09-13T17:07:24Z</dcterms:created>
  <dcterms:modified xsi:type="dcterms:W3CDTF">2013-09-20T19:37:12Z</dcterms:modified>
</cp:coreProperties>
</file>