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2/12/2018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Describe how the following documents convey the social issues found (on the </a:t>
            </a:r>
            <a:r>
              <a:rPr lang="en-US" dirty="0" err="1" smtClean="0"/>
              <a:t>homefront</a:t>
            </a:r>
            <a:r>
              <a:rPr lang="en-US" dirty="0" smtClean="0"/>
              <a:t> and in our forces) during </a:t>
            </a:r>
            <a:r>
              <a:rPr lang="en-US" dirty="0" err="1" smtClean="0"/>
              <a:t>wwii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" name="AutoShape 6" descr="Image result for japanese internment cam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 descr="Image result for japanese internment camp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7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1651" y="2498491"/>
            <a:ext cx="2466975" cy="18573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5133" y="2752465"/>
            <a:ext cx="2990850" cy="15335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848" y="4845388"/>
            <a:ext cx="2466975" cy="18478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1651" y="4732949"/>
            <a:ext cx="1743075" cy="26289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85754" y="4594258"/>
            <a:ext cx="2390775" cy="1914525"/>
          </a:xfrm>
          <a:prstGeom prst="rect">
            <a:avLst/>
          </a:prstGeom>
        </p:spPr>
      </p:pic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5)				6)</a:t>
            </a:r>
            <a:endParaRPr lang="en-US" dirty="0" smtClean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4480" y="2742940"/>
            <a:ext cx="2971800" cy="15430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3683" y="2921876"/>
            <a:ext cx="440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62787" y="3106542"/>
            <a:ext cx="429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77353" y="3216166"/>
            <a:ext cx="468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3684" y="5213131"/>
            <a:ext cx="479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56083" y="650878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659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36</TotalTime>
  <Words>30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Rockwell</vt:lpstr>
      <vt:lpstr>Rockwell Condensed</vt:lpstr>
      <vt:lpstr>Wingdings</vt:lpstr>
      <vt:lpstr>Wood Type</vt:lpstr>
      <vt:lpstr>Describe how the following documents convey the social issues found (on the homefront and in our forces) during wwii: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2018-02-08T16:14:48Z</dcterms:created>
  <dcterms:modified xsi:type="dcterms:W3CDTF">2018-02-12T20:36:38Z</dcterms:modified>
</cp:coreProperties>
</file>